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63" r:id="rId3"/>
  </p:sldMasterIdLst>
  <p:notesMasterIdLst>
    <p:notesMasterId r:id="rId20"/>
  </p:notesMasterIdLst>
  <p:handoutMasterIdLst>
    <p:handoutMasterId r:id="rId21"/>
  </p:handoutMasterIdLst>
  <p:sldIdLst>
    <p:sldId id="259" r:id="rId4"/>
    <p:sldId id="702" r:id="rId5"/>
    <p:sldId id="765" r:id="rId6"/>
    <p:sldId id="764" r:id="rId7"/>
    <p:sldId id="745" r:id="rId8"/>
    <p:sldId id="746" r:id="rId9"/>
    <p:sldId id="750" r:id="rId10"/>
    <p:sldId id="758" r:id="rId11"/>
    <p:sldId id="761" r:id="rId12"/>
    <p:sldId id="760" r:id="rId13"/>
    <p:sldId id="763" r:id="rId14"/>
    <p:sldId id="752" r:id="rId15"/>
    <p:sldId id="753" r:id="rId16"/>
    <p:sldId id="748" r:id="rId17"/>
    <p:sldId id="759" r:id="rId18"/>
    <p:sldId id="33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70BA21-DFE5-4579-B40D-6C9796304771}" v="60" dt="2023-12-06T16:43:17.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varScale="1">
        <p:scale>
          <a:sx n="59" d="100"/>
          <a:sy n="59" d="100"/>
        </p:scale>
        <p:origin x="96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16"/>
    </p:cViewPr>
  </p:sorterViewPr>
  <p:notesViewPr>
    <p:cSldViewPr snapToGrid="0">
      <p:cViewPr varScale="1">
        <p:scale>
          <a:sx n="59" d="100"/>
          <a:sy n="59" d="100"/>
        </p:scale>
        <p:origin x="27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46AE18-BD24-F8EB-A290-0ABA8AA562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CED1E6-C1F1-2BB0-69F3-CEB9018D15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4B30E1-CD5D-4461-84F2-C035C4AB2D5E}" type="datetimeFigureOut">
              <a:rPr lang="en-US" smtClean="0"/>
              <a:t>12/6/2023</a:t>
            </a:fld>
            <a:endParaRPr lang="en-US" dirty="0"/>
          </a:p>
        </p:txBody>
      </p:sp>
      <p:sp>
        <p:nvSpPr>
          <p:cNvPr id="4" name="Footer Placeholder 3">
            <a:extLst>
              <a:ext uri="{FF2B5EF4-FFF2-40B4-BE49-F238E27FC236}">
                <a16:creationId xmlns:a16="http://schemas.microsoft.com/office/drawing/2014/main" id="{C7A179E0-FF8A-691D-58C5-2032A8743F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33F286-9D20-42FE-DC1A-308DA6E7A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D7F671-C9D1-4AF6-B5A1-204A0EB96928}" type="slidenum">
              <a:rPr lang="en-US" smtClean="0"/>
              <a:t>‹#›</a:t>
            </a:fld>
            <a:endParaRPr lang="en-US" dirty="0"/>
          </a:p>
        </p:txBody>
      </p:sp>
    </p:spTree>
    <p:extLst>
      <p:ext uri="{BB962C8B-B14F-4D97-AF65-F5344CB8AC3E}">
        <p14:creationId xmlns:p14="http://schemas.microsoft.com/office/powerpoint/2010/main" val="216113846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862248-6AA3-4355-A66A-5A3D36C2AEF4}"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8D46D-70FF-432A-9DA3-0ED83735FB1B}" type="slidenum">
              <a:rPr lang="en-US" smtClean="0"/>
              <a:t>‹#›</a:t>
            </a:fld>
            <a:endParaRPr lang="en-US" dirty="0"/>
          </a:p>
        </p:txBody>
      </p:sp>
    </p:spTree>
    <p:extLst>
      <p:ext uri="{BB962C8B-B14F-4D97-AF65-F5344CB8AC3E}">
        <p14:creationId xmlns:p14="http://schemas.microsoft.com/office/powerpoint/2010/main" val="194066760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935FE3-9F03-4B44-A7B9-5DEB1C022EAA}" type="slidenum">
              <a:rPr lang="en-US" smtClean="0">
                <a:solidFill>
                  <a:prstClr val="black"/>
                </a:solidFill>
              </a:rPr>
              <a:pPr/>
              <a:t>1</a:t>
            </a:fld>
            <a:endParaRPr lang="en-US" dirty="0">
              <a:solidFill>
                <a:prstClr val="black"/>
              </a:solidFill>
            </a:endParaRPr>
          </a:p>
        </p:txBody>
      </p:sp>
      <p:sp>
        <p:nvSpPr>
          <p:cNvPr id="5" name="Footer Placeholder 4">
            <a:extLst>
              <a:ext uri="{FF2B5EF4-FFF2-40B4-BE49-F238E27FC236}">
                <a16:creationId xmlns:a16="http://schemas.microsoft.com/office/drawing/2014/main" id="{A7BD6671-FEFC-2EE8-61FC-8BBC27978B28}"/>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65376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6A32-A650-31DE-537A-3280B9E0EF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7CBB0E-9B35-2C46-3079-A8FAF06AC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8F96E-398B-6C59-FE5D-4DD12D5359C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AB265E5-F417-FD82-1528-EF3C370800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6D2C7E-A4AE-1D1C-36A2-C51876DB8DC8}"/>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2510739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44DE-9935-DF94-0174-9CA174790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4B3456-CDB9-DBF0-6B2C-2282679947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D3920-8A70-8FF5-940D-DCB32E877D0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4086A1E-E4C2-2E5D-63E4-F1B3D0652A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10861-0CC8-845C-3255-8B1A2820344E}"/>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3766842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526933-3D64-1EF2-0FFD-DA6EF3CAD4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A5964-A85F-E267-9EDD-BF5F3E24DA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1908F-9F49-DD97-696C-27B3CBC9941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EF0CBD1-8D11-6334-3C18-5F5BCF47D2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CD75FE-0E05-F48C-6959-8134F3710B8D}"/>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112764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488" r="9882"/>
          <a:stretch/>
        </p:blipFill>
        <p:spPr>
          <a:xfrm>
            <a:off x="0" y="-1"/>
            <a:ext cx="12192000" cy="6858001"/>
          </a:xfrm>
          <a:prstGeom prst="rect">
            <a:avLst/>
          </a:prstGeom>
        </p:spPr>
      </p:pic>
      <p:sp>
        <p:nvSpPr>
          <p:cNvPr id="8" name="Rectangle 7"/>
          <p:cNvSpPr/>
          <p:nvPr/>
        </p:nvSpPr>
        <p:spPr>
          <a:xfrm>
            <a:off x="5" y="0"/>
            <a:ext cx="12191995" cy="6858000"/>
          </a:xfrm>
          <a:prstGeom prst="rect">
            <a:avLst/>
          </a:prstGeom>
          <a:gradFill flip="none" rotWithShape="1">
            <a:gsLst>
              <a:gs pos="42000">
                <a:srgbClr val="00B0F0">
                  <a:alpha val="20000"/>
                </a:srgbClr>
              </a:gs>
              <a:gs pos="94000">
                <a:srgbClr val="0070C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304803" y="2747966"/>
            <a:ext cx="11584516" cy="1362075"/>
          </a:xfrm>
        </p:spPr>
        <p:txBody>
          <a:bodyPr anchor="ctr">
            <a:normAutofit/>
          </a:bodyPr>
          <a:lstStyle>
            <a:lvl1pPr algn="ctr">
              <a:defRPr sz="5333" b="0" cap="none">
                <a:solidFill>
                  <a:schemeClr val="bg1"/>
                </a:solidFill>
              </a:defRPr>
            </a:lvl1pPr>
          </a:lstStyle>
          <a:p>
            <a:r>
              <a:rPr lang="en-US" dirty="0"/>
              <a:t>Click To Edit Master Title Style</a:t>
            </a:r>
          </a:p>
        </p:txBody>
      </p:sp>
      <p:sp>
        <p:nvSpPr>
          <p:cNvPr id="7" name="Rectangle 3"/>
          <p:cNvSpPr/>
          <p:nvPr/>
        </p:nvSpPr>
        <p:spPr>
          <a:xfrm>
            <a:off x="906396" y="15"/>
            <a:ext cx="7018405" cy="6680199"/>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5" name="Rectangle 3"/>
          <p:cNvSpPr/>
          <p:nvPr/>
        </p:nvSpPr>
        <p:spPr>
          <a:xfrm>
            <a:off x="711200" y="14"/>
            <a:ext cx="7018405" cy="6680199"/>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Rectangle 3"/>
          <p:cNvSpPr/>
          <p:nvPr/>
        </p:nvSpPr>
        <p:spPr>
          <a:xfrm>
            <a:off x="4" y="7"/>
            <a:ext cx="7018405" cy="6859527"/>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791838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ody text dark footer">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8800" y="321735"/>
            <a:ext cx="11074400" cy="618067"/>
          </a:xfrm>
          <a:prstGeom prst="rect">
            <a:avLst/>
          </a:prstGeom>
        </p:spPr>
        <p:txBody>
          <a:bodyPr anchor="t"/>
          <a:lstStyle>
            <a:lvl1pPr marL="0" indent="0">
              <a:buNone/>
              <a:defRPr sz="3200" b="0">
                <a:solidFill>
                  <a:srgbClr val="404040"/>
                </a:solidFill>
                <a:latin typeface="+mj-lt"/>
              </a:defRPr>
            </a:lvl1pPr>
          </a:lstStyle>
          <a:p>
            <a:pPr lvl="0"/>
            <a:r>
              <a:rPr lang="en-US" dirty="0"/>
              <a:t>Click to edit Master text styles</a:t>
            </a:r>
          </a:p>
        </p:txBody>
      </p:sp>
      <p:sp>
        <p:nvSpPr>
          <p:cNvPr id="4" name="Freeform 5"/>
          <p:cNvSpPr>
            <a:spLocks/>
          </p:cNvSpPr>
          <p:nvPr userDrawn="1"/>
        </p:nvSpPr>
        <p:spPr bwMode="auto">
          <a:xfrm>
            <a:off x="0" y="5899155"/>
            <a:ext cx="12192000" cy="958849"/>
          </a:xfrm>
          <a:custGeom>
            <a:avLst/>
            <a:gdLst>
              <a:gd name="T0" fmla="*/ 0 w 17280"/>
              <a:gd name="T1" fmla="*/ 1359 h 1359"/>
              <a:gd name="T2" fmla="*/ 17280 w 17280"/>
              <a:gd name="T3" fmla="*/ 1359 h 1359"/>
              <a:gd name="T4" fmla="*/ 17280 w 17280"/>
              <a:gd name="T5" fmla="*/ 0 h 1359"/>
              <a:gd name="T6" fmla="*/ 0 w 17280"/>
              <a:gd name="T7" fmla="*/ 1359 h 1359"/>
            </a:gdLst>
            <a:ahLst/>
            <a:cxnLst>
              <a:cxn ang="0">
                <a:pos x="T0" y="T1"/>
              </a:cxn>
              <a:cxn ang="0">
                <a:pos x="T2" y="T3"/>
              </a:cxn>
              <a:cxn ang="0">
                <a:pos x="T4" y="T5"/>
              </a:cxn>
              <a:cxn ang="0">
                <a:pos x="T6" y="T7"/>
              </a:cxn>
            </a:cxnLst>
            <a:rect l="0" t="0" r="r" b="b"/>
            <a:pathLst>
              <a:path w="17280" h="1359">
                <a:moveTo>
                  <a:pt x="0" y="1359"/>
                </a:moveTo>
                <a:lnTo>
                  <a:pt x="17280" y="1359"/>
                </a:lnTo>
                <a:lnTo>
                  <a:pt x="17280" y="0"/>
                </a:lnTo>
                <a:lnTo>
                  <a:pt x="0" y="1359"/>
                </a:lnTo>
                <a:close/>
              </a:path>
            </a:pathLst>
          </a:custGeom>
          <a:solidFill>
            <a:srgbClr val="113377"/>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8" name="Text Placeholder 7"/>
          <p:cNvSpPr>
            <a:spLocks noGrp="1"/>
          </p:cNvSpPr>
          <p:nvPr>
            <p:ph type="body" sz="quarter" idx="11"/>
          </p:nvPr>
        </p:nvSpPr>
        <p:spPr>
          <a:xfrm>
            <a:off x="558800" y="1210736"/>
            <a:ext cx="11074400" cy="4688417"/>
          </a:xfrm>
          <a:prstGeom prst="rect">
            <a:avLst/>
          </a:prstGeom>
        </p:spPr>
        <p:txBody>
          <a:bodyPr/>
          <a:lstStyle>
            <a:lvl1pPr marL="0" indent="0">
              <a:buNone/>
              <a:defRPr sz="1600">
                <a:latin typeface="+mn-lt"/>
              </a:defRPr>
            </a:lvl1pPr>
            <a:lvl2pPr marL="457189" indent="0">
              <a:buNone/>
              <a:defRPr>
                <a:latin typeface="+mn-lt"/>
              </a:defRPr>
            </a:lvl2pPr>
            <a:lvl3pPr marL="914377" indent="0">
              <a:buNone/>
              <a:defRPr>
                <a:latin typeface="+mn-lt"/>
              </a:defRPr>
            </a:lvl3pPr>
            <a:lvl4pPr marL="1371566" indent="0">
              <a:buNone/>
              <a:defRPr>
                <a:latin typeface="+mn-lt"/>
              </a:defRPr>
            </a:lvl4pPr>
            <a:lvl5pPr marL="1828754" indent="0">
              <a:buNone/>
              <a:defRPr>
                <a:latin typeface="+mn-lt"/>
              </a:defRPr>
            </a:lvl5pPr>
          </a:lstStyle>
          <a:p>
            <a:pPr lvl="0"/>
            <a:r>
              <a:rPr lang="en-US" dirty="0"/>
              <a:t>Click to edit Master text styles</a:t>
            </a:r>
          </a:p>
        </p:txBody>
      </p:sp>
      <p:pic>
        <p:nvPicPr>
          <p:cNvPr id="11" name="Picture 10">
            <a:extLst>
              <a:ext uri="{FF2B5EF4-FFF2-40B4-BE49-F238E27FC236}">
                <a16:creationId xmlns:a16="http://schemas.microsoft.com/office/drawing/2014/main" id="{901D1326-DC13-4AB3-84F4-CAA8CD1632BC}"/>
              </a:ext>
            </a:extLst>
          </p:cNvPr>
          <p:cNvPicPr>
            <a:picLocks noChangeAspect="1"/>
          </p:cNvPicPr>
          <p:nvPr userDrawn="1"/>
        </p:nvPicPr>
        <p:blipFill>
          <a:blip r:embed="rId2"/>
          <a:stretch>
            <a:fillRect/>
          </a:stretch>
        </p:blipFill>
        <p:spPr>
          <a:xfrm>
            <a:off x="460326" y="6294639"/>
            <a:ext cx="909665" cy="483252"/>
          </a:xfrm>
          <a:prstGeom prst="rect">
            <a:avLst/>
          </a:prstGeom>
        </p:spPr>
      </p:pic>
      <p:sp>
        <p:nvSpPr>
          <p:cNvPr id="12" name="Slide Number Placeholder 3">
            <a:extLst>
              <a:ext uri="{FF2B5EF4-FFF2-40B4-BE49-F238E27FC236}">
                <a16:creationId xmlns:a16="http://schemas.microsoft.com/office/drawing/2014/main" id="{664AF7DE-D474-4512-B8C2-7DFA2DE0649D}"/>
              </a:ext>
            </a:extLst>
          </p:cNvPr>
          <p:cNvSpPr>
            <a:spLocks noGrp="1"/>
          </p:cNvSpPr>
          <p:nvPr>
            <p:ph type="sldNum" sz="quarter" idx="12"/>
          </p:nvPr>
        </p:nvSpPr>
        <p:spPr>
          <a:xfrm>
            <a:off x="11503620" y="48635"/>
            <a:ext cx="566461" cy="275266"/>
          </a:xfrm>
          <a:prstGeom prst="rect">
            <a:avLst/>
          </a:prstGeom>
        </p:spPr>
        <p:txBody>
          <a:bodyPr/>
          <a:lstStyle>
            <a:lvl1pPr>
              <a:defRPr sz="1400"/>
            </a:lvl1pPr>
          </a:lstStyle>
          <a:p>
            <a:fld id="{14D65173-87C9-47C0-A890-7AD8E2754265}" type="slidenum">
              <a:rPr lang="en-US" smtClean="0"/>
              <a:pPr/>
              <a:t>‹#›</a:t>
            </a:fld>
            <a:endParaRPr lang="en-US" dirty="0"/>
          </a:p>
        </p:txBody>
      </p:sp>
    </p:spTree>
    <p:extLst>
      <p:ext uri="{BB962C8B-B14F-4D97-AF65-F5344CB8AC3E}">
        <p14:creationId xmlns:p14="http://schemas.microsoft.com/office/powerpoint/2010/main" val="93537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37" y="7144"/>
            <a:ext cx="12191945" cy="68437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 y="2"/>
            <a:ext cx="12196204" cy="6860363"/>
          </a:xfrm>
          <a:prstGeom prst="rect">
            <a:avLst/>
          </a:prstGeom>
        </p:spPr>
      </p:pic>
      <p:sp>
        <p:nvSpPr>
          <p:cNvPr id="8" name="Rectangle 12"/>
          <p:cNvSpPr/>
          <p:nvPr/>
        </p:nvSpPr>
        <p:spPr>
          <a:xfrm>
            <a:off x="-4233" y="4201160"/>
            <a:ext cx="12196233" cy="2504440"/>
          </a:xfrm>
          <a:custGeom>
            <a:avLst/>
            <a:gdLst>
              <a:gd name="connsiteX0" fmla="*/ 0 w 9144000"/>
              <a:gd name="connsiteY0" fmla="*/ 0 h 1276350"/>
              <a:gd name="connsiteX1" fmla="*/ 9144000 w 9144000"/>
              <a:gd name="connsiteY1" fmla="*/ 0 h 1276350"/>
              <a:gd name="connsiteX2" fmla="*/ 9144000 w 9144000"/>
              <a:gd name="connsiteY2" fmla="*/ 1276350 h 1276350"/>
              <a:gd name="connsiteX3" fmla="*/ 0 w 9144000"/>
              <a:gd name="connsiteY3" fmla="*/ 1276350 h 1276350"/>
              <a:gd name="connsiteX4" fmla="*/ 0 w 9144000"/>
              <a:gd name="connsiteY4" fmla="*/ 0 h 1276350"/>
              <a:gd name="connsiteX0" fmla="*/ 0 w 9144000"/>
              <a:gd name="connsiteY0" fmla="*/ 325966 h 1602316"/>
              <a:gd name="connsiteX1" fmla="*/ 9144000 w 9144000"/>
              <a:gd name="connsiteY1" fmla="*/ 325966 h 1602316"/>
              <a:gd name="connsiteX2" fmla="*/ 9144000 w 9144000"/>
              <a:gd name="connsiteY2" fmla="*/ 1602316 h 1602316"/>
              <a:gd name="connsiteX3" fmla="*/ 0 w 9144000"/>
              <a:gd name="connsiteY3" fmla="*/ 1602316 h 1602316"/>
              <a:gd name="connsiteX4" fmla="*/ 0 w 9144000"/>
              <a:gd name="connsiteY4" fmla="*/ 325966 h 1602316"/>
              <a:gd name="connsiteX0" fmla="*/ 0 w 9144000"/>
              <a:gd name="connsiteY0" fmla="*/ 217972 h 1494322"/>
              <a:gd name="connsiteX1" fmla="*/ 9134475 w 9144000"/>
              <a:gd name="connsiteY1" fmla="*/ 837097 h 1494322"/>
              <a:gd name="connsiteX2" fmla="*/ 9144000 w 9144000"/>
              <a:gd name="connsiteY2" fmla="*/ 1494322 h 1494322"/>
              <a:gd name="connsiteX3" fmla="*/ 0 w 9144000"/>
              <a:gd name="connsiteY3" fmla="*/ 1494322 h 1494322"/>
              <a:gd name="connsiteX4" fmla="*/ 0 w 9144000"/>
              <a:gd name="connsiteY4" fmla="*/ 217972 h 1494322"/>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0350"/>
              <a:gd name="connsiteY0" fmla="*/ 800100 h 2076450"/>
              <a:gd name="connsiteX1" fmla="*/ 9150350 w 9150350"/>
              <a:gd name="connsiteY1" fmla="*/ 0 h 2076450"/>
              <a:gd name="connsiteX2" fmla="*/ 9144000 w 9150350"/>
              <a:gd name="connsiteY2" fmla="*/ 2076450 h 2076450"/>
              <a:gd name="connsiteX3" fmla="*/ 0 w 9150350"/>
              <a:gd name="connsiteY3" fmla="*/ 2076450 h 2076450"/>
              <a:gd name="connsiteX4" fmla="*/ 0 w 9150350"/>
              <a:gd name="connsiteY4" fmla="*/ 800100 h 2076450"/>
              <a:gd name="connsiteX0" fmla="*/ 0 w 9144384"/>
              <a:gd name="connsiteY0" fmla="*/ 800100 h 2076450"/>
              <a:gd name="connsiteX1" fmla="*/ 9140825 w 9144384"/>
              <a:gd name="connsiteY1" fmla="*/ 0 h 2076450"/>
              <a:gd name="connsiteX2" fmla="*/ 9144000 w 9144384"/>
              <a:gd name="connsiteY2" fmla="*/ 2076450 h 2076450"/>
              <a:gd name="connsiteX3" fmla="*/ 0 w 9144384"/>
              <a:gd name="connsiteY3" fmla="*/ 2076450 h 2076450"/>
              <a:gd name="connsiteX4" fmla="*/ 0 w 9144384"/>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47175"/>
              <a:gd name="connsiteY0" fmla="*/ 800100 h 2076450"/>
              <a:gd name="connsiteX1" fmla="*/ 9147175 w 9147175"/>
              <a:gd name="connsiteY1" fmla="*/ 0 h 2076450"/>
              <a:gd name="connsiteX2" fmla="*/ 9144000 w 9147175"/>
              <a:gd name="connsiteY2" fmla="*/ 2076450 h 2076450"/>
              <a:gd name="connsiteX3" fmla="*/ 0 w 9147175"/>
              <a:gd name="connsiteY3" fmla="*/ 2076450 h 2076450"/>
              <a:gd name="connsiteX4" fmla="*/ 0 w 9147175"/>
              <a:gd name="connsiteY4" fmla="*/ 800100 h 2076450"/>
              <a:gd name="connsiteX0" fmla="*/ 0 w 9147175"/>
              <a:gd name="connsiteY0" fmla="*/ 601980 h 1878330"/>
              <a:gd name="connsiteX1" fmla="*/ 9147175 w 9147175"/>
              <a:gd name="connsiteY1" fmla="*/ 0 h 1878330"/>
              <a:gd name="connsiteX2" fmla="*/ 9144000 w 9147175"/>
              <a:gd name="connsiteY2" fmla="*/ 1878330 h 1878330"/>
              <a:gd name="connsiteX3" fmla="*/ 0 w 9147175"/>
              <a:gd name="connsiteY3" fmla="*/ 1878330 h 1878330"/>
              <a:gd name="connsiteX4" fmla="*/ 0 w 9147175"/>
              <a:gd name="connsiteY4" fmla="*/ 601980 h 187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175" h="1878330">
                <a:moveTo>
                  <a:pt x="0" y="601980"/>
                </a:moveTo>
                <a:cubicBezTo>
                  <a:pt x="2960370" y="1939290"/>
                  <a:pt x="6099175" y="0"/>
                  <a:pt x="9147175" y="0"/>
                </a:cubicBezTo>
                <a:cubicBezTo>
                  <a:pt x="9145058" y="692150"/>
                  <a:pt x="9146117" y="1186180"/>
                  <a:pt x="9144000" y="1878330"/>
                </a:cubicBezTo>
                <a:lnTo>
                  <a:pt x="0" y="1878330"/>
                </a:lnTo>
                <a:lnTo>
                  <a:pt x="0" y="601980"/>
                </a:ln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12"/>
          <p:cNvSpPr/>
          <p:nvPr/>
        </p:nvSpPr>
        <p:spPr>
          <a:xfrm>
            <a:off x="-1" y="4089400"/>
            <a:ext cx="12196233" cy="2768600"/>
          </a:xfrm>
          <a:custGeom>
            <a:avLst/>
            <a:gdLst>
              <a:gd name="connsiteX0" fmla="*/ 0 w 9144000"/>
              <a:gd name="connsiteY0" fmla="*/ 0 h 1276350"/>
              <a:gd name="connsiteX1" fmla="*/ 9144000 w 9144000"/>
              <a:gd name="connsiteY1" fmla="*/ 0 h 1276350"/>
              <a:gd name="connsiteX2" fmla="*/ 9144000 w 9144000"/>
              <a:gd name="connsiteY2" fmla="*/ 1276350 h 1276350"/>
              <a:gd name="connsiteX3" fmla="*/ 0 w 9144000"/>
              <a:gd name="connsiteY3" fmla="*/ 1276350 h 1276350"/>
              <a:gd name="connsiteX4" fmla="*/ 0 w 9144000"/>
              <a:gd name="connsiteY4" fmla="*/ 0 h 1276350"/>
              <a:gd name="connsiteX0" fmla="*/ 0 w 9144000"/>
              <a:gd name="connsiteY0" fmla="*/ 325966 h 1602316"/>
              <a:gd name="connsiteX1" fmla="*/ 9144000 w 9144000"/>
              <a:gd name="connsiteY1" fmla="*/ 325966 h 1602316"/>
              <a:gd name="connsiteX2" fmla="*/ 9144000 w 9144000"/>
              <a:gd name="connsiteY2" fmla="*/ 1602316 h 1602316"/>
              <a:gd name="connsiteX3" fmla="*/ 0 w 9144000"/>
              <a:gd name="connsiteY3" fmla="*/ 1602316 h 1602316"/>
              <a:gd name="connsiteX4" fmla="*/ 0 w 9144000"/>
              <a:gd name="connsiteY4" fmla="*/ 325966 h 1602316"/>
              <a:gd name="connsiteX0" fmla="*/ 0 w 9144000"/>
              <a:gd name="connsiteY0" fmla="*/ 217972 h 1494322"/>
              <a:gd name="connsiteX1" fmla="*/ 9134475 w 9144000"/>
              <a:gd name="connsiteY1" fmla="*/ 837097 h 1494322"/>
              <a:gd name="connsiteX2" fmla="*/ 9144000 w 9144000"/>
              <a:gd name="connsiteY2" fmla="*/ 1494322 h 1494322"/>
              <a:gd name="connsiteX3" fmla="*/ 0 w 9144000"/>
              <a:gd name="connsiteY3" fmla="*/ 1494322 h 1494322"/>
              <a:gd name="connsiteX4" fmla="*/ 0 w 9144000"/>
              <a:gd name="connsiteY4" fmla="*/ 217972 h 1494322"/>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0350"/>
              <a:gd name="connsiteY0" fmla="*/ 800100 h 2076450"/>
              <a:gd name="connsiteX1" fmla="*/ 9150350 w 9150350"/>
              <a:gd name="connsiteY1" fmla="*/ 0 h 2076450"/>
              <a:gd name="connsiteX2" fmla="*/ 9144000 w 9150350"/>
              <a:gd name="connsiteY2" fmla="*/ 2076450 h 2076450"/>
              <a:gd name="connsiteX3" fmla="*/ 0 w 9150350"/>
              <a:gd name="connsiteY3" fmla="*/ 2076450 h 2076450"/>
              <a:gd name="connsiteX4" fmla="*/ 0 w 9150350"/>
              <a:gd name="connsiteY4" fmla="*/ 800100 h 2076450"/>
              <a:gd name="connsiteX0" fmla="*/ 0 w 9144384"/>
              <a:gd name="connsiteY0" fmla="*/ 800100 h 2076450"/>
              <a:gd name="connsiteX1" fmla="*/ 9140825 w 9144384"/>
              <a:gd name="connsiteY1" fmla="*/ 0 h 2076450"/>
              <a:gd name="connsiteX2" fmla="*/ 9144000 w 9144384"/>
              <a:gd name="connsiteY2" fmla="*/ 2076450 h 2076450"/>
              <a:gd name="connsiteX3" fmla="*/ 0 w 9144384"/>
              <a:gd name="connsiteY3" fmla="*/ 2076450 h 2076450"/>
              <a:gd name="connsiteX4" fmla="*/ 0 w 9144384"/>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47175"/>
              <a:gd name="connsiteY0" fmla="*/ 800100 h 2076450"/>
              <a:gd name="connsiteX1" fmla="*/ 9147175 w 9147175"/>
              <a:gd name="connsiteY1" fmla="*/ 0 h 2076450"/>
              <a:gd name="connsiteX2" fmla="*/ 9144000 w 9147175"/>
              <a:gd name="connsiteY2" fmla="*/ 2076450 h 2076450"/>
              <a:gd name="connsiteX3" fmla="*/ 0 w 9147175"/>
              <a:gd name="connsiteY3" fmla="*/ 2076450 h 2076450"/>
              <a:gd name="connsiteX4" fmla="*/ 0 w 9147175"/>
              <a:gd name="connsiteY4" fmla="*/ 80010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175" h="2076450">
                <a:moveTo>
                  <a:pt x="0" y="800100"/>
                </a:moveTo>
                <a:cubicBezTo>
                  <a:pt x="2960370" y="2137410"/>
                  <a:pt x="6099175" y="0"/>
                  <a:pt x="9147175" y="0"/>
                </a:cubicBezTo>
                <a:cubicBezTo>
                  <a:pt x="9145058" y="692150"/>
                  <a:pt x="9146117" y="1384300"/>
                  <a:pt x="9144000" y="2076450"/>
                </a:cubicBezTo>
                <a:lnTo>
                  <a:pt x="0" y="2076450"/>
                </a:lnTo>
                <a:lnTo>
                  <a:pt x="0" y="8001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304803" y="945644"/>
            <a:ext cx="11584516" cy="1362075"/>
          </a:xfrm>
        </p:spPr>
        <p:txBody>
          <a:bodyPr anchor="ctr">
            <a:normAutofit/>
          </a:bodyPr>
          <a:lstStyle>
            <a:lvl1pPr algn="ctr">
              <a:defRPr sz="5333" b="0" cap="none">
                <a:solidFill>
                  <a:schemeClr val="bg1"/>
                </a:solidFill>
              </a:defRPr>
            </a:lvl1pPr>
          </a:lstStyle>
          <a:p>
            <a:r>
              <a:rPr lang="en-US" dirty="0"/>
              <a:t>Click To Edit Master Title Style</a:t>
            </a:r>
          </a:p>
        </p:txBody>
      </p:sp>
      <p:sp>
        <p:nvSpPr>
          <p:cNvPr id="6" name="Text Placeholder 2"/>
          <p:cNvSpPr txBox="1">
            <a:spLocks/>
          </p:cNvSpPr>
          <p:nvPr/>
        </p:nvSpPr>
        <p:spPr>
          <a:xfrm>
            <a:off x="475553" y="5770880"/>
            <a:ext cx="7347657" cy="629920"/>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buClr>
                <a:srgbClr val="007CC3"/>
              </a:buClr>
            </a:pPr>
            <a:r>
              <a:rPr lang="en-US" sz="667" dirty="0">
                <a:solidFill>
                  <a:prstClr val="white"/>
                </a:solidFill>
              </a:rPr>
              <a:t>© 2015 Infosys Limited, Bangalore,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a:p>
            <a:pPr>
              <a:buClr>
                <a:srgbClr val="007CC3"/>
              </a:buClr>
            </a:pPr>
            <a:endParaRPr lang="en-US" sz="667" dirty="0">
              <a:solidFill>
                <a:prstClr val="white"/>
              </a:solidFill>
            </a:endParaRPr>
          </a:p>
          <a:p>
            <a:pPr>
              <a:buClr>
                <a:srgbClr val="007CC3"/>
              </a:buClr>
            </a:pPr>
            <a:endParaRPr lang="en-US" sz="667" dirty="0">
              <a:solidFill>
                <a:prstClr val="white"/>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7543" y="5858935"/>
            <a:ext cx="3352800" cy="411660"/>
          </a:xfrm>
          <a:prstGeom prst="rect">
            <a:avLst/>
          </a:prstGeom>
        </p:spPr>
      </p:pic>
    </p:spTree>
    <p:extLst>
      <p:ext uri="{BB962C8B-B14F-4D97-AF65-F5344CB8AC3E}">
        <p14:creationId xmlns:p14="http://schemas.microsoft.com/office/powerpoint/2010/main" val="3693123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AEB8-8F9A-6D39-F106-9851849EE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EA7C3-3160-D854-384C-7693C5DB2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6DBD84-E734-AC42-3CBD-93156AE38247}"/>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3B25AE5C-DED6-345F-0401-5E3FCFC1FE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F488BA-6E8D-48C8-8219-4FE8165FEEDD}"/>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40692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BC53-12CE-DD37-99AC-8F5CD72185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0DA462-A87E-434D-CACA-39F152086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5B124-E2A0-9B13-332F-224BD569DCEE}"/>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40B28182-CE60-1F5D-C5C8-F5E2D19F84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EC308D-430D-9E27-E98C-BA8971685252}"/>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4211926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FC81-09EE-8D63-F5F3-99E6E34B28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00F518-7EB9-7A90-FE39-B8B37A6A1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BAC39-A2B6-52EE-7291-EFBE28AA5C6C}"/>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8EF2832D-A6CB-FDE8-A2D8-082D19C359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8F4E6F-B4C8-21EE-F0E1-44AA55641E10}"/>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813301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96FC-12C5-EEBA-AF74-F407B7C73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38B215-4186-8403-76CC-814007FD34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F91ED-0C99-FB1B-CBA3-0AC8A9D872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C92F9B-057E-E488-5CD4-4985399B3F40}"/>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6" name="Footer Placeholder 5">
            <a:extLst>
              <a:ext uri="{FF2B5EF4-FFF2-40B4-BE49-F238E27FC236}">
                <a16:creationId xmlns:a16="http://schemas.microsoft.com/office/drawing/2014/main" id="{7E6E000A-99A6-753D-6C03-3B099CCF2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C2F7DF-5C79-16F0-5CCB-2F256C9F03C8}"/>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285515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BDC9-C814-5270-8BD1-12D057E2D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CBBF14-FB24-1036-F2C1-448E0A187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8654BB-4A4D-27F3-B50C-C26F25EF39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3EFE8-EE74-BEA7-E021-3489D5A85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73719-F97C-D79B-3F92-740496EE20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298E36-D2C5-03ED-7DCD-C5B126BC8F6F}"/>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8" name="Footer Placeholder 7">
            <a:extLst>
              <a:ext uri="{FF2B5EF4-FFF2-40B4-BE49-F238E27FC236}">
                <a16:creationId xmlns:a16="http://schemas.microsoft.com/office/drawing/2014/main" id="{055D65A1-65BF-8677-2A7B-268E0CB8A0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D51DAD-5863-5CC1-22E0-F7C85E3CC0FD}"/>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29735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AEF3-3657-74B6-8A1B-D83B1B1471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ECDF2-4141-7377-8415-7118DAD83C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47433-E042-D63C-AE0C-E2DF5F1E7E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845C470-5558-E9E1-6C10-6AAFB42935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3D7A77-6888-E81A-65C8-B8E9951331CE}"/>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2666952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F532-B21B-C317-C7F7-AE5B99BC4E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5533AE-3F6C-08B8-DD0D-8C25AEE6A0D3}"/>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4" name="Footer Placeholder 3">
            <a:extLst>
              <a:ext uri="{FF2B5EF4-FFF2-40B4-BE49-F238E27FC236}">
                <a16:creationId xmlns:a16="http://schemas.microsoft.com/office/drawing/2014/main" id="{9C0EF250-58F4-411B-8195-1A1FF65273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2E406F-7565-8810-0FC4-96EBF93EA607}"/>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187067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A3E416-8591-0F41-BC71-3B3C15BE4958}"/>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3" name="Footer Placeholder 2">
            <a:extLst>
              <a:ext uri="{FF2B5EF4-FFF2-40B4-BE49-F238E27FC236}">
                <a16:creationId xmlns:a16="http://schemas.microsoft.com/office/drawing/2014/main" id="{2AE0423D-21B4-C41C-7D88-F05DEE78A12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51325E8-2D87-0C05-528A-EE381F79A1EE}"/>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782478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7257-A7F7-8F40-A787-C03F5A96F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3676A0-D0E4-1A76-8840-8DCC5341E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7418CF-B869-AF31-B615-D5C41F614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80F81-3871-7777-740D-16D8073F01B8}"/>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6" name="Footer Placeholder 5">
            <a:extLst>
              <a:ext uri="{FF2B5EF4-FFF2-40B4-BE49-F238E27FC236}">
                <a16:creationId xmlns:a16="http://schemas.microsoft.com/office/drawing/2014/main" id="{90C2AA14-9AB4-5700-C713-884F485CCB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D41348-F9F8-3E01-34D0-CFE466231A69}"/>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731665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3EF4-64DD-6D33-0C30-21483F1A2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061D5-F3BE-7A33-1BF6-8F7A5FAC5D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EF6FBF1-0DDD-23CE-C683-01DDE65E3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52397-A690-67AC-F666-1F038C39608B}"/>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6" name="Footer Placeholder 5">
            <a:extLst>
              <a:ext uri="{FF2B5EF4-FFF2-40B4-BE49-F238E27FC236}">
                <a16:creationId xmlns:a16="http://schemas.microsoft.com/office/drawing/2014/main" id="{0F765831-9428-71EC-6991-3F09FB9E72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5B73BD-60E8-4CD8-3220-AE9309B6A9E5}"/>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3886980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7D5D-22FA-547D-E641-40E45BE5C2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C6832-2D05-6F9B-A78D-A34AA7726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0EA7C-0B0B-AECB-54AC-CED1DE03F88F}"/>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6ABC62F4-D3E1-3AEA-D494-3468FC9941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06DC7A-1A15-D6BA-60EC-E6BF9D0EA8D1}"/>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2550515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6277C-590D-EA85-52CA-C33827F100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04AAB5-499C-0D2D-FE52-1CAC76C79F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929E3-AB80-A077-9107-EEF81684AEC8}"/>
              </a:ext>
            </a:extLst>
          </p:cNvPr>
          <p:cNvSpPr>
            <a:spLocks noGrp="1"/>
          </p:cNvSpPr>
          <p:nvPr>
            <p:ph type="dt" sz="half" idx="10"/>
          </p:nvPr>
        </p:nvSpPr>
        <p:spPr/>
        <p:txBody>
          <a:body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3797EFD7-1D3C-221E-2EF2-B2E40979C7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83F8BF-4E82-0C16-6EAE-6939EAD20207}"/>
              </a:ext>
            </a:extLst>
          </p:cNvPr>
          <p:cNvSpPr>
            <a:spLocks noGrp="1"/>
          </p:cNvSpPr>
          <p:nvPr>
            <p:ph type="sldNum" sz="quarter" idx="12"/>
          </p:nvPr>
        </p:nvSpPr>
        <p:spPr/>
        <p:txBody>
          <a:bodyPr/>
          <a:lstStyle/>
          <a:p>
            <a:fld id="{0B63342E-79FD-43D2-93C8-39EC2461BA40}" type="slidenum">
              <a:rPr lang="en-US" smtClean="0"/>
              <a:t>‹#›</a:t>
            </a:fld>
            <a:endParaRPr lang="en-US" dirty="0"/>
          </a:p>
        </p:txBody>
      </p:sp>
    </p:spTree>
    <p:extLst>
      <p:ext uri="{BB962C8B-B14F-4D97-AF65-F5344CB8AC3E}">
        <p14:creationId xmlns:p14="http://schemas.microsoft.com/office/powerpoint/2010/main" val="1086243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37" y="7143"/>
            <a:ext cx="12191945" cy="6843712"/>
          </a:xfrm>
          <a:prstGeom prst="rect">
            <a:avLst/>
          </a:prstGeom>
        </p:spPr>
      </p:pic>
      <p:sp>
        <p:nvSpPr>
          <p:cNvPr id="2" name="Title 1"/>
          <p:cNvSpPr>
            <a:spLocks noGrp="1"/>
          </p:cNvSpPr>
          <p:nvPr>
            <p:ph type="ctrTitle"/>
          </p:nvPr>
        </p:nvSpPr>
        <p:spPr>
          <a:xfrm>
            <a:off x="374763" y="106182"/>
            <a:ext cx="11402964" cy="1290820"/>
          </a:xfrm>
        </p:spPr>
        <p:txBody>
          <a:bodyPr anchor="b">
            <a:normAutofit/>
          </a:bodyPr>
          <a:lstStyle>
            <a:lvl1pPr algn="l">
              <a:defRPr sz="5333" b="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74769" y="5880100"/>
            <a:ext cx="5721241" cy="762000"/>
          </a:xfrm>
        </p:spPr>
        <p:txBody>
          <a:bodyPr>
            <a:noAutofit/>
          </a:bodyPr>
          <a:lstStyle>
            <a:lvl1pPr marL="0" indent="0" algn="l">
              <a:lnSpc>
                <a:spcPct val="100000"/>
              </a:lnSpc>
              <a:spcBef>
                <a:spcPts val="0"/>
              </a:spcBef>
              <a:spcAft>
                <a:spcPts val="0"/>
              </a:spcAft>
              <a:buNone/>
              <a:defRPr sz="1867">
                <a:solidFill>
                  <a:schemeClr val="bg1"/>
                </a:solidFill>
              </a:defRPr>
            </a:lvl1pPr>
            <a:lvl2pPr marL="609523" indent="0" algn="ctr">
              <a:buNone/>
              <a:defRPr>
                <a:solidFill>
                  <a:schemeClr val="tx1">
                    <a:tint val="75000"/>
                  </a:schemeClr>
                </a:solidFill>
              </a:defRPr>
            </a:lvl2pPr>
            <a:lvl3pPr marL="1219050" indent="0" algn="ctr">
              <a:buNone/>
              <a:defRPr>
                <a:solidFill>
                  <a:schemeClr val="tx1">
                    <a:tint val="75000"/>
                  </a:schemeClr>
                </a:solidFill>
              </a:defRPr>
            </a:lvl3pPr>
            <a:lvl4pPr marL="1828573" indent="0" algn="ctr">
              <a:buNone/>
              <a:defRPr>
                <a:solidFill>
                  <a:schemeClr val="tx1">
                    <a:tint val="75000"/>
                  </a:schemeClr>
                </a:solidFill>
              </a:defRPr>
            </a:lvl4pPr>
            <a:lvl5pPr marL="2438098" indent="0" algn="ctr">
              <a:buNone/>
              <a:defRPr>
                <a:solidFill>
                  <a:schemeClr val="tx1">
                    <a:tint val="75000"/>
                  </a:schemeClr>
                </a:solidFill>
              </a:defRPr>
            </a:lvl5pPr>
            <a:lvl6pPr marL="3047620" indent="0" algn="ctr">
              <a:buNone/>
              <a:defRPr>
                <a:solidFill>
                  <a:schemeClr val="tx1">
                    <a:tint val="75000"/>
                  </a:schemeClr>
                </a:solidFill>
              </a:defRPr>
            </a:lvl6pPr>
            <a:lvl7pPr marL="3657143" indent="0" algn="ctr">
              <a:buNone/>
              <a:defRPr>
                <a:solidFill>
                  <a:schemeClr val="tx1">
                    <a:tint val="75000"/>
                  </a:schemeClr>
                </a:solidFill>
              </a:defRPr>
            </a:lvl7pPr>
            <a:lvl8pPr marL="4266667" indent="0" algn="ctr">
              <a:buNone/>
              <a:defRPr>
                <a:solidFill>
                  <a:schemeClr val="tx1">
                    <a:tint val="75000"/>
                  </a:schemeClr>
                </a:solidFill>
              </a:defRPr>
            </a:lvl8pPr>
            <a:lvl9pPr marL="4876191"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7456" y="6090795"/>
            <a:ext cx="3352800" cy="411660"/>
          </a:xfrm>
          <a:prstGeom prst="rect">
            <a:avLst/>
          </a:prstGeom>
        </p:spPr>
      </p:pic>
    </p:spTree>
    <p:extLst>
      <p:ext uri="{BB962C8B-B14F-4D97-AF65-F5344CB8AC3E}">
        <p14:creationId xmlns:p14="http://schemas.microsoft.com/office/powerpoint/2010/main" val="2584540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800" y="194703"/>
            <a:ext cx="11579517" cy="491097"/>
          </a:xfrm>
        </p:spPr>
        <p:txBody>
          <a:bodyPr>
            <a:normAutofit/>
          </a:bodyPr>
          <a:lstStyle>
            <a:lvl1pPr algn="l" defTabSz="1219050" rtl="0" eaLnBrk="1" latinLnBrk="0" hangingPunct="1">
              <a:lnSpc>
                <a:spcPct val="90000"/>
              </a:lnSpc>
              <a:spcBef>
                <a:spcPct val="0"/>
              </a:spcBef>
              <a:buNone/>
              <a:defRPr lang="en-US" sz="2800" b="1" kern="1200" baseline="0" dirty="0">
                <a:solidFill>
                  <a:schemeClr val="accent1"/>
                </a:solidFill>
                <a:latin typeface="Arial" panose="020B0604020202020204" pitchFamily="34" charset="0"/>
                <a:ea typeface="+mj-ea"/>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09800" y="1752600"/>
            <a:ext cx="11579517" cy="4343402"/>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hasCustomPrompt="1"/>
          </p:nvPr>
        </p:nvSpPr>
        <p:spPr>
          <a:xfrm>
            <a:off x="309799" y="830782"/>
            <a:ext cx="11579517" cy="536760"/>
          </a:xfrm>
        </p:spPr>
        <p:txBody>
          <a:bodyPr>
            <a:noAutofit/>
          </a:bodyPr>
          <a:lstStyle>
            <a:lvl1pPr marL="0" marR="0" indent="0" algn="l" defTabSz="1219050" rtl="0" eaLnBrk="1" fontAlgn="auto" latinLnBrk="0" hangingPunct="1">
              <a:lnSpc>
                <a:spcPct val="110000"/>
              </a:lnSpc>
              <a:spcBef>
                <a:spcPts val="800"/>
              </a:spcBef>
              <a:spcAft>
                <a:spcPts val="800"/>
              </a:spcAft>
              <a:buClr>
                <a:schemeClr val="accent1"/>
              </a:buClr>
              <a:buSzTx/>
              <a:buFontTx/>
              <a:buNone/>
              <a:tabLst/>
              <a:defRPr sz="2000" baseline="0">
                <a:latin typeface="Arial" panose="020B0604020202020204" pitchFamily="34" charset="0"/>
                <a:cs typeface="Arial" panose="020B0604020202020204" pitchFamily="34" charset="0"/>
              </a:defRPr>
            </a:lvl1pPr>
            <a:lvl2pPr marL="308996" indent="0">
              <a:buFontTx/>
              <a:buNone/>
              <a:defRPr sz="1600">
                <a:latin typeface="Arial" panose="020B0604020202020204" pitchFamily="34" charset="0"/>
                <a:cs typeface="Arial" panose="020B0604020202020204" pitchFamily="34" charset="0"/>
              </a:defRPr>
            </a:lvl2pPr>
            <a:lvl3pPr marL="609525" indent="0">
              <a:buFontTx/>
              <a:buNone/>
              <a:defRPr sz="1600">
                <a:latin typeface="Arial" panose="020B0604020202020204" pitchFamily="34" charset="0"/>
                <a:cs typeface="Arial" panose="020B0604020202020204" pitchFamily="34" charset="0"/>
              </a:defRPr>
            </a:lvl3pPr>
            <a:lvl4pPr marL="988360" indent="0">
              <a:buFontTx/>
              <a:buNone/>
              <a:defRPr sz="1600">
                <a:latin typeface="Arial" panose="020B0604020202020204" pitchFamily="34" charset="0"/>
                <a:cs typeface="Arial" panose="020B0604020202020204" pitchFamily="34" charset="0"/>
              </a:defRPr>
            </a:lvl4pPr>
            <a:lvl5pPr marL="1219047" indent="0">
              <a:buFontTx/>
              <a:buNone/>
              <a:defRPr sz="1600">
                <a:latin typeface="Arial" panose="020B0604020202020204" pitchFamily="34" charset="0"/>
                <a:cs typeface="Arial" panose="020B0604020202020204" pitchFamily="34" charset="0"/>
              </a:defRPr>
            </a:lvl5pPr>
          </a:lstStyle>
          <a:p>
            <a:pPr marL="0" marR="0" lvl="0" indent="0" algn="l" defTabSz="1219050" rtl="0" eaLnBrk="1" fontAlgn="auto" latinLnBrk="0" hangingPunct="1">
              <a:lnSpc>
                <a:spcPct val="110000"/>
              </a:lnSpc>
              <a:spcBef>
                <a:spcPts val="800"/>
              </a:spcBef>
              <a:spcAft>
                <a:spcPts val="800"/>
              </a:spcAft>
              <a:buClr>
                <a:schemeClr val="accent1"/>
              </a:buClr>
              <a:buSzTx/>
              <a:buFontTx/>
              <a:buNone/>
              <a:tabLst/>
              <a:defRPr/>
            </a:pPr>
            <a:r>
              <a:rPr lang="en-US" dirty="0"/>
              <a:t>Subheading here… explain the slide… Subheading here… explain the slide… Subheading here…explain the slide… Subheading here…explain the slide… Subheading here…explain</a:t>
            </a:r>
          </a:p>
        </p:txBody>
      </p:sp>
    </p:spTree>
    <p:extLst>
      <p:ext uri="{BB962C8B-B14F-4D97-AF65-F5344CB8AC3E}">
        <p14:creationId xmlns:p14="http://schemas.microsoft.com/office/powerpoint/2010/main" val="9179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800" y="194703"/>
            <a:ext cx="11579517" cy="491097"/>
          </a:xfrm>
        </p:spPr>
        <p:txBody>
          <a:bodyPr>
            <a:normAutofit/>
          </a:bodyPr>
          <a:lstStyle>
            <a:lvl1pPr algn="l" defTabSz="1219050" rtl="0" eaLnBrk="1" latinLnBrk="0" hangingPunct="1">
              <a:lnSpc>
                <a:spcPct val="90000"/>
              </a:lnSpc>
              <a:spcBef>
                <a:spcPct val="0"/>
              </a:spcBef>
              <a:buNone/>
              <a:defRPr lang="en-US" sz="2800" b="1" kern="1200" baseline="0" dirty="0">
                <a:solidFill>
                  <a:schemeClr val="accent1"/>
                </a:solidFill>
                <a:latin typeface="Arial" panose="020B0604020202020204" pitchFamily="34" charset="0"/>
                <a:ea typeface="+mj-ea"/>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09801" y="1752600"/>
            <a:ext cx="7157800" cy="4343402"/>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hasCustomPrompt="1"/>
          </p:nvPr>
        </p:nvSpPr>
        <p:spPr>
          <a:xfrm>
            <a:off x="309799" y="830782"/>
            <a:ext cx="11579517" cy="536760"/>
          </a:xfrm>
        </p:spPr>
        <p:txBody>
          <a:bodyPr>
            <a:noAutofit/>
          </a:bodyPr>
          <a:lstStyle>
            <a:lvl1pPr marL="0" marR="0" indent="0" algn="l" defTabSz="1219050" rtl="0" eaLnBrk="1" fontAlgn="auto" latinLnBrk="0" hangingPunct="1">
              <a:lnSpc>
                <a:spcPct val="110000"/>
              </a:lnSpc>
              <a:spcBef>
                <a:spcPts val="800"/>
              </a:spcBef>
              <a:spcAft>
                <a:spcPts val="800"/>
              </a:spcAft>
              <a:buClr>
                <a:schemeClr val="accent1"/>
              </a:buClr>
              <a:buSzTx/>
              <a:buFontTx/>
              <a:buNone/>
              <a:tabLst/>
              <a:defRPr sz="2000" baseline="0">
                <a:latin typeface="Arial" panose="020B0604020202020204" pitchFamily="34" charset="0"/>
                <a:cs typeface="Arial" panose="020B0604020202020204" pitchFamily="34" charset="0"/>
              </a:defRPr>
            </a:lvl1pPr>
            <a:lvl2pPr marL="308996" indent="0">
              <a:buFontTx/>
              <a:buNone/>
              <a:defRPr sz="1600">
                <a:latin typeface="Arial" panose="020B0604020202020204" pitchFamily="34" charset="0"/>
                <a:cs typeface="Arial" panose="020B0604020202020204" pitchFamily="34" charset="0"/>
              </a:defRPr>
            </a:lvl2pPr>
            <a:lvl3pPr marL="609525" indent="0">
              <a:buFontTx/>
              <a:buNone/>
              <a:defRPr sz="1600">
                <a:latin typeface="Arial" panose="020B0604020202020204" pitchFamily="34" charset="0"/>
                <a:cs typeface="Arial" panose="020B0604020202020204" pitchFamily="34" charset="0"/>
              </a:defRPr>
            </a:lvl3pPr>
            <a:lvl4pPr marL="988360" indent="0">
              <a:buFontTx/>
              <a:buNone/>
              <a:defRPr sz="1600">
                <a:latin typeface="Arial" panose="020B0604020202020204" pitchFamily="34" charset="0"/>
                <a:cs typeface="Arial" panose="020B0604020202020204" pitchFamily="34" charset="0"/>
              </a:defRPr>
            </a:lvl4pPr>
            <a:lvl5pPr marL="1219047" indent="0">
              <a:buFontTx/>
              <a:buNone/>
              <a:defRPr sz="1600">
                <a:latin typeface="Arial" panose="020B0604020202020204" pitchFamily="34" charset="0"/>
                <a:cs typeface="Arial" panose="020B0604020202020204" pitchFamily="34" charset="0"/>
              </a:defRPr>
            </a:lvl5pPr>
          </a:lstStyle>
          <a:p>
            <a:pPr marL="0" marR="0" lvl="0" indent="0" algn="l" defTabSz="1219050" rtl="0" eaLnBrk="1" fontAlgn="auto" latinLnBrk="0" hangingPunct="1">
              <a:lnSpc>
                <a:spcPct val="110000"/>
              </a:lnSpc>
              <a:spcBef>
                <a:spcPts val="800"/>
              </a:spcBef>
              <a:spcAft>
                <a:spcPts val="800"/>
              </a:spcAft>
              <a:buClr>
                <a:schemeClr val="accent1"/>
              </a:buClr>
              <a:buSzTx/>
              <a:buFontTx/>
              <a:buNone/>
              <a:tabLst/>
              <a:defRPr/>
            </a:pPr>
            <a:r>
              <a:rPr lang="en-US" dirty="0"/>
              <a:t>Subheading here… explain the slide… Subheading here… explain the slide… Subheading here…explain the slide… Subheading here…explain the slide… Subheading here…explain</a:t>
            </a:r>
          </a:p>
        </p:txBody>
      </p:sp>
      <p:sp>
        <p:nvSpPr>
          <p:cNvPr id="8" name="Table Placeholder 7"/>
          <p:cNvSpPr>
            <a:spLocks noGrp="1"/>
          </p:cNvSpPr>
          <p:nvPr>
            <p:ph type="tbl" sz="quarter" idx="13"/>
          </p:nvPr>
        </p:nvSpPr>
        <p:spPr>
          <a:xfrm>
            <a:off x="7696200" y="1752600"/>
            <a:ext cx="4193116" cy="4343402"/>
          </a:xfrm>
        </p:spPr>
        <p:txBody>
          <a:bodyPr/>
          <a:lstStyle/>
          <a:p>
            <a:endParaRPr lang="en-US" dirty="0"/>
          </a:p>
        </p:txBody>
      </p:sp>
    </p:spTree>
    <p:extLst>
      <p:ext uri="{BB962C8B-B14F-4D97-AF65-F5344CB8AC3E}">
        <p14:creationId xmlns:p14="http://schemas.microsoft.com/office/powerpoint/2010/main" val="1284035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37" y="7144"/>
            <a:ext cx="12191945" cy="68437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 y="2"/>
            <a:ext cx="12196204" cy="6860363"/>
          </a:xfrm>
          <a:prstGeom prst="rect">
            <a:avLst/>
          </a:prstGeom>
        </p:spPr>
      </p:pic>
      <p:sp>
        <p:nvSpPr>
          <p:cNvPr id="8" name="Rectangle 12"/>
          <p:cNvSpPr/>
          <p:nvPr/>
        </p:nvSpPr>
        <p:spPr>
          <a:xfrm>
            <a:off x="-4233" y="4201160"/>
            <a:ext cx="12196233" cy="2504440"/>
          </a:xfrm>
          <a:custGeom>
            <a:avLst/>
            <a:gdLst>
              <a:gd name="connsiteX0" fmla="*/ 0 w 9144000"/>
              <a:gd name="connsiteY0" fmla="*/ 0 h 1276350"/>
              <a:gd name="connsiteX1" fmla="*/ 9144000 w 9144000"/>
              <a:gd name="connsiteY1" fmla="*/ 0 h 1276350"/>
              <a:gd name="connsiteX2" fmla="*/ 9144000 w 9144000"/>
              <a:gd name="connsiteY2" fmla="*/ 1276350 h 1276350"/>
              <a:gd name="connsiteX3" fmla="*/ 0 w 9144000"/>
              <a:gd name="connsiteY3" fmla="*/ 1276350 h 1276350"/>
              <a:gd name="connsiteX4" fmla="*/ 0 w 9144000"/>
              <a:gd name="connsiteY4" fmla="*/ 0 h 1276350"/>
              <a:gd name="connsiteX0" fmla="*/ 0 w 9144000"/>
              <a:gd name="connsiteY0" fmla="*/ 325966 h 1602316"/>
              <a:gd name="connsiteX1" fmla="*/ 9144000 w 9144000"/>
              <a:gd name="connsiteY1" fmla="*/ 325966 h 1602316"/>
              <a:gd name="connsiteX2" fmla="*/ 9144000 w 9144000"/>
              <a:gd name="connsiteY2" fmla="*/ 1602316 h 1602316"/>
              <a:gd name="connsiteX3" fmla="*/ 0 w 9144000"/>
              <a:gd name="connsiteY3" fmla="*/ 1602316 h 1602316"/>
              <a:gd name="connsiteX4" fmla="*/ 0 w 9144000"/>
              <a:gd name="connsiteY4" fmla="*/ 325966 h 1602316"/>
              <a:gd name="connsiteX0" fmla="*/ 0 w 9144000"/>
              <a:gd name="connsiteY0" fmla="*/ 217972 h 1494322"/>
              <a:gd name="connsiteX1" fmla="*/ 9134475 w 9144000"/>
              <a:gd name="connsiteY1" fmla="*/ 837097 h 1494322"/>
              <a:gd name="connsiteX2" fmla="*/ 9144000 w 9144000"/>
              <a:gd name="connsiteY2" fmla="*/ 1494322 h 1494322"/>
              <a:gd name="connsiteX3" fmla="*/ 0 w 9144000"/>
              <a:gd name="connsiteY3" fmla="*/ 1494322 h 1494322"/>
              <a:gd name="connsiteX4" fmla="*/ 0 w 9144000"/>
              <a:gd name="connsiteY4" fmla="*/ 217972 h 1494322"/>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0350"/>
              <a:gd name="connsiteY0" fmla="*/ 800100 h 2076450"/>
              <a:gd name="connsiteX1" fmla="*/ 9150350 w 9150350"/>
              <a:gd name="connsiteY1" fmla="*/ 0 h 2076450"/>
              <a:gd name="connsiteX2" fmla="*/ 9144000 w 9150350"/>
              <a:gd name="connsiteY2" fmla="*/ 2076450 h 2076450"/>
              <a:gd name="connsiteX3" fmla="*/ 0 w 9150350"/>
              <a:gd name="connsiteY3" fmla="*/ 2076450 h 2076450"/>
              <a:gd name="connsiteX4" fmla="*/ 0 w 9150350"/>
              <a:gd name="connsiteY4" fmla="*/ 800100 h 2076450"/>
              <a:gd name="connsiteX0" fmla="*/ 0 w 9144384"/>
              <a:gd name="connsiteY0" fmla="*/ 800100 h 2076450"/>
              <a:gd name="connsiteX1" fmla="*/ 9140825 w 9144384"/>
              <a:gd name="connsiteY1" fmla="*/ 0 h 2076450"/>
              <a:gd name="connsiteX2" fmla="*/ 9144000 w 9144384"/>
              <a:gd name="connsiteY2" fmla="*/ 2076450 h 2076450"/>
              <a:gd name="connsiteX3" fmla="*/ 0 w 9144384"/>
              <a:gd name="connsiteY3" fmla="*/ 2076450 h 2076450"/>
              <a:gd name="connsiteX4" fmla="*/ 0 w 9144384"/>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47175"/>
              <a:gd name="connsiteY0" fmla="*/ 800100 h 2076450"/>
              <a:gd name="connsiteX1" fmla="*/ 9147175 w 9147175"/>
              <a:gd name="connsiteY1" fmla="*/ 0 h 2076450"/>
              <a:gd name="connsiteX2" fmla="*/ 9144000 w 9147175"/>
              <a:gd name="connsiteY2" fmla="*/ 2076450 h 2076450"/>
              <a:gd name="connsiteX3" fmla="*/ 0 w 9147175"/>
              <a:gd name="connsiteY3" fmla="*/ 2076450 h 2076450"/>
              <a:gd name="connsiteX4" fmla="*/ 0 w 9147175"/>
              <a:gd name="connsiteY4" fmla="*/ 800100 h 2076450"/>
              <a:gd name="connsiteX0" fmla="*/ 0 w 9147175"/>
              <a:gd name="connsiteY0" fmla="*/ 601980 h 1878330"/>
              <a:gd name="connsiteX1" fmla="*/ 9147175 w 9147175"/>
              <a:gd name="connsiteY1" fmla="*/ 0 h 1878330"/>
              <a:gd name="connsiteX2" fmla="*/ 9144000 w 9147175"/>
              <a:gd name="connsiteY2" fmla="*/ 1878330 h 1878330"/>
              <a:gd name="connsiteX3" fmla="*/ 0 w 9147175"/>
              <a:gd name="connsiteY3" fmla="*/ 1878330 h 1878330"/>
              <a:gd name="connsiteX4" fmla="*/ 0 w 9147175"/>
              <a:gd name="connsiteY4" fmla="*/ 601980 h 187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175" h="1878330">
                <a:moveTo>
                  <a:pt x="0" y="601980"/>
                </a:moveTo>
                <a:cubicBezTo>
                  <a:pt x="2960370" y="1939290"/>
                  <a:pt x="6099175" y="0"/>
                  <a:pt x="9147175" y="0"/>
                </a:cubicBezTo>
                <a:cubicBezTo>
                  <a:pt x="9145058" y="692150"/>
                  <a:pt x="9146117" y="1186180"/>
                  <a:pt x="9144000" y="1878330"/>
                </a:cubicBezTo>
                <a:lnTo>
                  <a:pt x="0" y="1878330"/>
                </a:lnTo>
                <a:lnTo>
                  <a:pt x="0" y="601980"/>
                </a:ln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12"/>
          <p:cNvSpPr/>
          <p:nvPr/>
        </p:nvSpPr>
        <p:spPr>
          <a:xfrm>
            <a:off x="-1" y="4089400"/>
            <a:ext cx="12196233" cy="2768600"/>
          </a:xfrm>
          <a:custGeom>
            <a:avLst/>
            <a:gdLst>
              <a:gd name="connsiteX0" fmla="*/ 0 w 9144000"/>
              <a:gd name="connsiteY0" fmla="*/ 0 h 1276350"/>
              <a:gd name="connsiteX1" fmla="*/ 9144000 w 9144000"/>
              <a:gd name="connsiteY1" fmla="*/ 0 h 1276350"/>
              <a:gd name="connsiteX2" fmla="*/ 9144000 w 9144000"/>
              <a:gd name="connsiteY2" fmla="*/ 1276350 h 1276350"/>
              <a:gd name="connsiteX3" fmla="*/ 0 w 9144000"/>
              <a:gd name="connsiteY3" fmla="*/ 1276350 h 1276350"/>
              <a:gd name="connsiteX4" fmla="*/ 0 w 9144000"/>
              <a:gd name="connsiteY4" fmla="*/ 0 h 1276350"/>
              <a:gd name="connsiteX0" fmla="*/ 0 w 9144000"/>
              <a:gd name="connsiteY0" fmla="*/ 325966 h 1602316"/>
              <a:gd name="connsiteX1" fmla="*/ 9144000 w 9144000"/>
              <a:gd name="connsiteY1" fmla="*/ 325966 h 1602316"/>
              <a:gd name="connsiteX2" fmla="*/ 9144000 w 9144000"/>
              <a:gd name="connsiteY2" fmla="*/ 1602316 h 1602316"/>
              <a:gd name="connsiteX3" fmla="*/ 0 w 9144000"/>
              <a:gd name="connsiteY3" fmla="*/ 1602316 h 1602316"/>
              <a:gd name="connsiteX4" fmla="*/ 0 w 9144000"/>
              <a:gd name="connsiteY4" fmla="*/ 325966 h 1602316"/>
              <a:gd name="connsiteX0" fmla="*/ 0 w 9144000"/>
              <a:gd name="connsiteY0" fmla="*/ 217972 h 1494322"/>
              <a:gd name="connsiteX1" fmla="*/ 9134475 w 9144000"/>
              <a:gd name="connsiteY1" fmla="*/ 837097 h 1494322"/>
              <a:gd name="connsiteX2" fmla="*/ 9144000 w 9144000"/>
              <a:gd name="connsiteY2" fmla="*/ 1494322 h 1494322"/>
              <a:gd name="connsiteX3" fmla="*/ 0 w 9144000"/>
              <a:gd name="connsiteY3" fmla="*/ 1494322 h 1494322"/>
              <a:gd name="connsiteX4" fmla="*/ 0 w 9144000"/>
              <a:gd name="connsiteY4" fmla="*/ 217972 h 1494322"/>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50350"/>
              <a:gd name="connsiteY0" fmla="*/ 800100 h 2076450"/>
              <a:gd name="connsiteX1" fmla="*/ 9150350 w 9150350"/>
              <a:gd name="connsiteY1" fmla="*/ 0 h 2076450"/>
              <a:gd name="connsiteX2" fmla="*/ 9144000 w 9150350"/>
              <a:gd name="connsiteY2" fmla="*/ 2076450 h 2076450"/>
              <a:gd name="connsiteX3" fmla="*/ 0 w 9150350"/>
              <a:gd name="connsiteY3" fmla="*/ 2076450 h 2076450"/>
              <a:gd name="connsiteX4" fmla="*/ 0 w 9150350"/>
              <a:gd name="connsiteY4" fmla="*/ 800100 h 2076450"/>
              <a:gd name="connsiteX0" fmla="*/ 0 w 9144384"/>
              <a:gd name="connsiteY0" fmla="*/ 800100 h 2076450"/>
              <a:gd name="connsiteX1" fmla="*/ 9140825 w 9144384"/>
              <a:gd name="connsiteY1" fmla="*/ 0 h 2076450"/>
              <a:gd name="connsiteX2" fmla="*/ 9144000 w 9144384"/>
              <a:gd name="connsiteY2" fmla="*/ 2076450 h 2076450"/>
              <a:gd name="connsiteX3" fmla="*/ 0 w 9144384"/>
              <a:gd name="connsiteY3" fmla="*/ 2076450 h 2076450"/>
              <a:gd name="connsiteX4" fmla="*/ 0 w 9144384"/>
              <a:gd name="connsiteY4" fmla="*/ 800100 h 2076450"/>
              <a:gd name="connsiteX0" fmla="*/ 0 w 9153525"/>
              <a:gd name="connsiteY0" fmla="*/ 800100 h 2076450"/>
              <a:gd name="connsiteX1" fmla="*/ 9153525 w 9153525"/>
              <a:gd name="connsiteY1" fmla="*/ 0 h 2076450"/>
              <a:gd name="connsiteX2" fmla="*/ 9144000 w 9153525"/>
              <a:gd name="connsiteY2" fmla="*/ 2076450 h 2076450"/>
              <a:gd name="connsiteX3" fmla="*/ 0 w 9153525"/>
              <a:gd name="connsiteY3" fmla="*/ 2076450 h 2076450"/>
              <a:gd name="connsiteX4" fmla="*/ 0 w 9153525"/>
              <a:gd name="connsiteY4" fmla="*/ 800100 h 2076450"/>
              <a:gd name="connsiteX0" fmla="*/ 0 w 9147175"/>
              <a:gd name="connsiteY0" fmla="*/ 800100 h 2076450"/>
              <a:gd name="connsiteX1" fmla="*/ 9147175 w 9147175"/>
              <a:gd name="connsiteY1" fmla="*/ 0 h 2076450"/>
              <a:gd name="connsiteX2" fmla="*/ 9144000 w 9147175"/>
              <a:gd name="connsiteY2" fmla="*/ 2076450 h 2076450"/>
              <a:gd name="connsiteX3" fmla="*/ 0 w 9147175"/>
              <a:gd name="connsiteY3" fmla="*/ 2076450 h 2076450"/>
              <a:gd name="connsiteX4" fmla="*/ 0 w 9147175"/>
              <a:gd name="connsiteY4" fmla="*/ 80010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175" h="2076450">
                <a:moveTo>
                  <a:pt x="0" y="800100"/>
                </a:moveTo>
                <a:cubicBezTo>
                  <a:pt x="2960370" y="2137410"/>
                  <a:pt x="6099175" y="0"/>
                  <a:pt x="9147175" y="0"/>
                </a:cubicBezTo>
                <a:cubicBezTo>
                  <a:pt x="9145058" y="692150"/>
                  <a:pt x="9146117" y="1384300"/>
                  <a:pt x="9144000" y="2076450"/>
                </a:cubicBezTo>
                <a:lnTo>
                  <a:pt x="0" y="2076450"/>
                </a:lnTo>
                <a:lnTo>
                  <a:pt x="0" y="8001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304803" y="945644"/>
            <a:ext cx="11584516" cy="1362075"/>
          </a:xfrm>
        </p:spPr>
        <p:txBody>
          <a:bodyPr anchor="ctr">
            <a:normAutofit/>
          </a:bodyPr>
          <a:lstStyle>
            <a:lvl1pPr algn="ctr">
              <a:defRPr sz="5333" b="0" cap="none">
                <a:solidFill>
                  <a:schemeClr val="bg1"/>
                </a:solidFill>
              </a:defRPr>
            </a:lvl1pPr>
          </a:lstStyle>
          <a:p>
            <a:r>
              <a:rPr lang="en-US" dirty="0"/>
              <a:t>Click To Edit Master Title Style</a:t>
            </a:r>
          </a:p>
        </p:txBody>
      </p:sp>
      <p:sp>
        <p:nvSpPr>
          <p:cNvPr id="6" name="Text Placeholder 2"/>
          <p:cNvSpPr txBox="1">
            <a:spLocks/>
          </p:cNvSpPr>
          <p:nvPr/>
        </p:nvSpPr>
        <p:spPr>
          <a:xfrm>
            <a:off x="475553" y="5770880"/>
            <a:ext cx="7347657" cy="629920"/>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buClr>
                <a:srgbClr val="007CC3"/>
              </a:buClr>
            </a:pPr>
            <a:r>
              <a:rPr lang="en-US" sz="667" dirty="0">
                <a:solidFill>
                  <a:prstClr val="white"/>
                </a:solidFill>
              </a:rPr>
              <a:t>© 2015 Infosys Limited, Bangalore,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a:p>
            <a:pPr>
              <a:buClr>
                <a:srgbClr val="007CC3"/>
              </a:buClr>
            </a:pPr>
            <a:endParaRPr lang="en-US" sz="667" dirty="0">
              <a:solidFill>
                <a:prstClr val="white"/>
              </a:solidFill>
            </a:endParaRPr>
          </a:p>
          <a:p>
            <a:pPr>
              <a:buClr>
                <a:srgbClr val="007CC3"/>
              </a:buClr>
            </a:pPr>
            <a:endParaRPr lang="en-US" sz="667" dirty="0">
              <a:solidFill>
                <a:prstClr val="white"/>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7543" y="5858935"/>
            <a:ext cx="3352800" cy="411660"/>
          </a:xfrm>
          <a:prstGeom prst="rect">
            <a:avLst/>
          </a:prstGeom>
        </p:spPr>
      </p:pic>
    </p:spTree>
    <p:extLst>
      <p:ext uri="{BB962C8B-B14F-4D97-AF65-F5344CB8AC3E}">
        <p14:creationId xmlns:p14="http://schemas.microsoft.com/office/powerpoint/2010/main" val="171802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7BF0-5D0E-6276-A18D-77AEA452DF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8F905-3C15-CA61-6006-E106F661ED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383DF-7738-42FC-EE9E-2397C8CB1F6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0BC6567-5ABE-99BD-ED49-3EFA80136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D77F53-4D01-D454-CF48-DF636BFACA3D}"/>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38805731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44"/>
            <a:ext cx="12192000" cy="6843712"/>
          </a:xfrm>
          <a:prstGeom prst="rect">
            <a:avLst/>
          </a:prstGeom>
        </p:spPr>
      </p:pic>
      <p:sp>
        <p:nvSpPr>
          <p:cNvPr id="2" name="Title 1"/>
          <p:cNvSpPr>
            <a:spLocks noGrp="1"/>
          </p:cNvSpPr>
          <p:nvPr>
            <p:ph type="title" hasCustomPrompt="1"/>
          </p:nvPr>
        </p:nvSpPr>
        <p:spPr>
          <a:xfrm>
            <a:off x="304803" y="2747966"/>
            <a:ext cx="11584516" cy="1362075"/>
          </a:xfrm>
        </p:spPr>
        <p:txBody>
          <a:bodyPr anchor="ctr">
            <a:normAutofit/>
          </a:bodyPr>
          <a:lstStyle>
            <a:lvl1pPr algn="ctr">
              <a:defRPr sz="5333" b="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837117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488" r="9882"/>
          <a:stretch/>
        </p:blipFill>
        <p:spPr>
          <a:xfrm>
            <a:off x="0" y="-1"/>
            <a:ext cx="12192000" cy="6858001"/>
          </a:xfrm>
          <a:prstGeom prst="rect">
            <a:avLst/>
          </a:prstGeom>
        </p:spPr>
      </p:pic>
      <p:sp>
        <p:nvSpPr>
          <p:cNvPr id="8" name="Rectangle 7"/>
          <p:cNvSpPr/>
          <p:nvPr/>
        </p:nvSpPr>
        <p:spPr>
          <a:xfrm>
            <a:off x="5" y="0"/>
            <a:ext cx="12191995" cy="6858000"/>
          </a:xfrm>
          <a:prstGeom prst="rect">
            <a:avLst/>
          </a:prstGeom>
          <a:gradFill flip="none" rotWithShape="1">
            <a:gsLst>
              <a:gs pos="42000">
                <a:srgbClr val="00B0F0">
                  <a:alpha val="20000"/>
                </a:srgbClr>
              </a:gs>
              <a:gs pos="94000">
                <a:srgbClr val="0070C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304803" y="2747966"/>
            <a:ext cx="11584516" cy="1362075"/>
          </a:xfrm>
        </p:spPr>
        <p:txBody>
          <a:bodyPr anchor="ctr">
            <a:normAutofit/>
          </a:bodyPr>
          <a:lstStyle>
            <a:lvl1pPr algn="ctr">
              <a:defRPr sz="5333" b="0" cap="none">
                <a:solidFill>
                  <a:schemeClr val="bg1"/>
                </a:solidFill>
              </a:defRPr>
            </a:lvl1pPr>
          </a:lstStyle>
          <a:p>
            <a:r>
              <a:rPr lang="en-US" dirty="0"/>
              <a:t>Click To Edit Master Title Style</a:t>
            </a:r>
          </a:p>
        </p:txBody>
      </p:sp>
      <p:sp>
        <p:nvSpPr>
          <p:cNvPr id="7" name="Rectangle 3"/>
          <p:cNvSpPr/>
          <p:nvPr/>
        </p:nvSpPr>
        <p:spPr>
          <a:xfrm>
            <a:off x="906396" y="15"/>
            <a:ext cx="7018405" cy="6680199"/>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5" name="Rectangle 3"/>
          <p:cNvSpPr/>
          <p:nvPr/>
        </p:nvSpPr>
        <p:spPr>
          <a:xfrm>
            <a:off x="711200" y="14"/>
            <a:ext cx="7018405" cy="6680199"/>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Rectangle 3"/>
          <p:cNvSpPr/>
          <p:nvPr/>
        </p:nvSpPr>
        <p:spPr>
          <a:xfrm>
            <a:off x="4" y="7"/>
            <a:ext cx="7018405" cy="6859527"/>
          </a:xfrm>
          <a:custGeom>
            <a:avLst/>
            <a:gdLst>
              <a:gd name="connsiteX0" fmla="*/ 0 w 5257800"/>
              <a:gd name="connsiteY0" fmla="*/ 0 h 5143500"/>
              <a:gd name="connsiteX1" fmla="*/ 5257800 w 5257800"/>
              <a:gd name="connsiteY1" fmla="*/ 0 h 5143500"/>
              <a:gd name="connsiteX2" fmla="*/ 5257800 w 5257800"/>
              <a:gd name="connsiteY2" fmla="*/ 5143500 h 5143500"/>
              <a:gd name="connsiteX3" fmla="*/ 0 w 5257800"/>
              <a:gd name="connsiteY3" fmla="*/ 5143500 h 5143500"/>
              <a:gd name="connsiteX4" fmla="*/ 0 w 5257800"/>
              <a:gd name="connsiteY4" fmla="*/ 0 h 5143500"/>
              <a:gd name="connsiteX0" fmla="*/ 0 w 5257800"/>
              <a:gd name="connsiteY0" fmla="*/ 0 h 5143500"/>
              <a:gd name="connsiteX1" fmla="*/ 5257800 w 5257800"/>
              <a:gd name="connsiteY1" fmla="*/ 0 h 5143500"/>
              <a:gd name="connsiteX2" fmla="*/ 0 w 5257800"/>
              <a:gd name="connsiteY2" fmla="*/ 5143500 h 5143500"/>
              <a:gd name="connsiteX3" fmla="*/ 0 w 5257800"/>
              <a:gd name="connsiteY3" fmla="*/ 0 h 5143500"/>
              <a:gd name="connsiteX0" fmla="*/ 0 w 5263189"/>
              <a:gd name="connsiteY0" fmla="*/ 0 h 5143500"/>
              <a:gd name="connsiteX1" fmla="*/ 5257800 w 5263189"/>
              <a:gd name="connsiteY1" fmla="*/ 0 h 5143500"/>
              <a:gd name="connsiteX2" fmla="*/ 0 w 5263189"/>
              <a:gd name="connsiteY2" fmla="*/ 5143500 h 5143500"/>
              <a:gd name="connsiteX3" fmla="*/ 0 w 5263189"/>
              <a:gd name="connsiteY3" fmla="*/ 0 h 5143500"/>
              <a:gd name="connsiteX0" fmla="*/ 0 w 5263804"/>
              <a:gd name="connsiteY0" fmla="*/ 0 h 5144645"/>
              <a:gd name="connsiteX1" fmla="*/ 5257800 w 5263804"/>
              <a:gd name="connsiteY1" fmla="*/ 0 h 5144645"/>
              <a:gd name="connsiteX2" fmla="*/ 0 w 5263804"/>
              <a:gd name="connsiteY2" fmla="*/ 5143500 h 5144645"/>
              <a:gd name="connsiteX3" fmla="*/ 0 w 5263804"/>
              <a:gd name="connsiteY3" fmla="*/ 0 h 5144645"/>
            </a:gdLst>
            <a:ahLst/>
            <a:cxnLst>
              <a:cxn ang="0">
                <a:pos x="connsiteX0" y="connsiteY0"/>
              </a:cxn>
              <a:cxn ang="0">
                <a:pos x="connsiteX1" y="connsiteY1"/>
              </a:cxn>
              <a:cxn ang="0">
                <a:pos x="connsiteX2" y="connsiteY2"/>
              </a:cxn>
              <a:cxn ang="0">
                <a:pos x="connsiteX3" y="connsiteY3"/>
              </a:cxn>
            </a:cxnLst>
            <a:rect l="l" t="t" r="r" b="b"/>
            <a:pathLst>
              <a:path w="5263804" h="5144645">
                <a:moveTo>
                  <a:pt x="0" y="0"/>
                </a:moveTo>
                <a:lnTo>
                  <a:pt x="5257800" y="0"/>
                </a:lnTo>
                <a:cubicBezTo>
                  <a:pt x="5422900" y="3556000"/>
                  <a:pt x="2146300" y="5194300"/>
                  <a:pt x="0" y="5143500"/>
                </a:cubicBezTo>
                <a:lnTo>
                  <a:pt x="0" y="0"/>
                </a:lnTo>
                <a:close/>
              </a:path>
            </a:pathLst>
          </a:cu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1918738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9800" y="219456"/>
            <a:ext cx="11882200" cy="1177544"/>
          </a:xfrm>
        </p:spPr>
        <p:txBody>
          <a:bodyPr/>
          <a:lstStyle/>
          <a:p>
            <a:r>
              <a:rPr lang="en-US" dirty="0"/>
              <a:t>Click to edit Master title style</a:t>
            </a:r>
          </a:p>
        </p:txBody>
      </p:sp>
    </p:spTree>
    <p:extLst>
      <p:ext uri="{BB962C8B-B14F-4D97-AF65-F5344CB8AC3E}">
        <p14:creationId xmlns:p14="http://schemas.microsoft.com/office/powerpoint/2010/main" val="1395589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144"/>
            <a:ext cx="12192000" cy="6843712"/>
          </a:xfrm>
          <a:prstGeom prst="rect">
            <a:avLst/>
          </a:prstGeom>
        </p:spPr>
      </p:pic>
      <p:sp>
        <p:nvSpPr>
          <p:cNvPr id="2" name="Title 1"/>
          <p:cNvSpPr>
            <a:spLocks noGrp="1"/>
          </p:cNvSpPr>
          <p:nvPr>
            <p:ph type="title" hasCustomPrompt="1"/>
          </p:nvPr>
        </p:nvSpPr>
        <p:spPr>
          <a:xfrm>
            <a:off x="304803" y="945646"/>
            <a:ext cx="11584516" cy="1362075"/>
          </a:xfrm>
        </p:spPr>
        <p:txBody>
          <a:bodyPr anchor="ctr">
            <a:normAutofit/>
          </a:bodyPr>
          <a:lstStyle>
            <a:lvl1pPr algn="ctr">
              <a:defRPr sz="4400" b="0" cap="none">
                <a:solidFill>
                  <a:schemeClr val="bg1"/>
                </a:solidFill>
              </a:defRPr>
            </a:lvl1pPr>
          </a:lstStyle>
          <a:p>
            <a:r>
              <a:rPr lang="en-US" dirty="0"/>
              <a:t>Click To Edit Master Title Style</a:t>
            </a:r>
          </a:p>
        </p:txBody>
      </p:sp>
      <p:sp>
        <p:nvSpPr>
          <p:cNvPr id="6" name="Text Placeholder 2"/>
          <p:cNvSpPr txBox="1">
            <a:spLocks/>
          </p:cNvSpPr>
          <p:nvPr userDrawn="1"/>
        </p:nvSpPr>
        <p:spPr>
          <a:xfrm>
            <a:off x="475552" y="5770880"/>
            <a:ext cx="7347657" cy="629920"/>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buClr>
                <a:srgbClr val="007CC3"/>
              </a:buClr>
            </a:pPr>
            <a:r>
              <a:rPr lang="en-US" dirty="0">
                <a:solidFill>
                  <a:prstClr val="white"/>
                </a:solidFill>
              </a:rPr>
              <a:t>© 2013 Infosys Limited, Bangalore,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a:p>
            <a:pPr>
              <a:buClr>
                <a:srgbClr val="007CC3"/>
              </a:buClr>
            </a:pPr>
            <a:endParaRPr lang="en-US" dirty="0">
              <a:solidFill>
                <a:prstClr val="white"/>
              </a:solidFill>
            </a:endParaRPr>
          </a:p>
          <a:p>
            <a:pPr>
              <a:buClr>
                <a:srgbClr val="007CC3"/>
              </a:buClr>
            </a:pPr>
            <a:endParaRPr lang="en-US" dirty="0">
              <a:solidFill>
                <a:prstClr val="white"/>
              </a:soli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8003" y="5715000"/>
            <a:ext cx="3721100" cy="457200"/>
          </a:xfrm>
          <a:prstGeom prst="rect">
            <a:avLst/>
          </a:prstGeom>
        </p:spPr>
      </p:pic>
    </p:spTree>
    <p:extLst>
      <p:ext uri="{BB962C8B-B14F-4D97-AF65-F5344CB8AC3E}">
        <p14:creationId xmlns:p14="http://schemas.microsoft.com/office/powerpoint/2010/main" val="253128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0" y="0"/>
            <a:ext cx="8839200" cy="4749800"/>
          </a:xfrm>
        </p:spPr>
        <p:txBody>
          <a:bodyPr anchor="ctr">
            <a:normAutofit/>
          </a:bodyPr>
          <a:lstStyle>
            <a:lvl1pPr algn="ctr">
              <a:defRPr sz="4000" b="0" cap="none">
                <a:solidFill>
                  <a:srgbClr val="0070C0"/>
                </a:solidFill>
              </a:defRPr>
            </a:lvl1pPr>
          </a:lstStyle>
          <a:p>
            <a:r>
              <a:rPr lang="en-US" dirty="0"/>
              <a:t>Click To Edit Master Title Style</a:t>
            </a:r>
          </a:p>
        </p:txBody>
      </p:sp>
      <p:grpSp>
        <p:nvGrpSpPr>
          <p:cNvPr id="4" name="Group 9"/>
          <p:cNvGrpSpPr>
            <a:grpSpLocks/>
          </p:cNvGrpSpPr>
          <p:nvPr/>
        </p:nvGrpSpPr>
        <p:grpSpPr bwMode="auto">
          <a:xfrm rot="10800000">
            <a:off x="10" y="-444"/>
            <a:ext cx="12191713" cy="6858337"/>
            <a:chOff x="-3280" y="1493"/>
            <a:chExt cx="19120" cy="10749"/>
          </a:xfrm>
        </p:grpSpPr>
        <p:pic>
          <p:nvPicPr>
            <p:cNvPr id="14" name="Picture 13"/>
            <p:cNvPicPr>
              <a:picLocks noChangeAspect="1" noChangeArrowheads="1"/>
            </p:cNvPicPr>
            <p:nvPr/>
          </p:nvPicPr>
          <p:blipFill>
            <a:blip r:embed="rId2" cstate="print"/>
            <a:srcRect/>
            <a:stretch>
              <a:fillRect/>
            </a:stretch>
          </p:blipFill>
          <p:spPr bwMode="auto">
            <a:xfrm>
              <a:off x="12569" y="10263"/>
              <a:ext cx="2048" cy="1977"/>
            </a:xfrm>
            <a:prstGeom prst="rect">
              <a:avLst/>
            </a:prstGeom>
            <a:noFill/>
          </p:spPr>
        </p:pic>
        <p:pic>
          <p:nvPicPr>
            <p:cNvPr id="15" name="Picture 14"/>
            <p:cNvPicPr>
              <a:picLocks noChangeAspect="1" noChangeArrowheads="1"/>
            </p:cNvPicPr>
            <p:nvPr/>
          </p:nvPicPr>
          <p:blipFill>
            <a:blip r:embed="rId3" cstate="print"/>
            <a:srcRect/>
            <a:stretch>
              <a:fillRect/>
            </a:stretch>
          </p:blipFill>
          <p:spPr bwMode="auto">
            <a:xfrm>
              <a:off x="14617" y="8216"/>
              <a:ext cx="1223" cy="2048"/>
            </a:xfrm>
            <a:prstGeom prst="rect">
              <a:avLst/>
            </a:prstGeom>
            <a:noFill/>
          </p:spPr>
        </p:pic>
        <p:pic>
          <p:nvPicPr>
            <p:cNvPr id="16" name="Picture 15"/>
            <p:cNvPicPr>
              <a:picLocks noChangeAspect="1" noChangeArrowheads="1"/>
            </p:cNvPicPr>
            <p:nvPr/>
          </p:nvPicPr>
          <p:blipFill>
            <a:blip r:embed="rId4" cstate="print"/>
            <a:srcRect/>
            <a:stretch>
              <a:fillRect/>
            </a:stretch>
          </p:blipFill>
          <p:spPr bwMode="auto">
            <a:xfrm>
              <a:off x="12569" y="6168"/>
              <a:ext cx="2048" cy="2048"/>
            </a:xfrm>
            <a:prstGeom prst="rect">
              <a:avLst/>
            </a:prstGeom>
            <a:noFill/>
          </p:spPr>
        </p:pic>
        <p:pic>
          <p:nvPicPr>
            <p:cNvPr id="17" name="Picture 16"/>
            <p:cNvPicPr>
              <a:picLocks noChangeAspect="1" noChangeArrowheads="1"/>
            </p:cNvPicPr>
            <p:nvPr/>
          </p:nvPicPr>
          <p:blipFill>
            <a:blip r:embed="rId5" cstate="print"/>
            <a:srcRect t="4661"/>
            <a:stretch>
              <a:fillRect/>
            </a:stretch>
          </p:blipFill>
          <p:spPr bwMode="auto">
            <a:xfrm>
              <a:off x="14617" y="4269"/>
              <a:ext cx="1223" cy="1900"/>
            </a:xfrm>
            <a:prstGeom prst="rect">
              <a:avLst/>
            </a:prstGeom>
            <a:noFill/>
          </p:spPr>
        </p:pic>
        <p:pic>
          <p:nvPicPr>
            <p:cNvPr id="18" name="Picture 17"/>
            <p:cNvPicPr>
              <a:picLocks noChangeAspect="1" noChangeArrowheads="1"/>
            </p:cNvPicPr>
            <p:nvPr/>
          </p:nvPicPr>
          <p:blipFill>
            <a:blip r:embed="rId4" cstate="print"/>
            <a:srcRect/>
            <a:stretch>
              <a:fillRect/>
            </a:stretch>
          </p:blipFill>
          <p:spPr bwMode="auto">
            <a:xfrm>
              <a:off x="-3280" y="10259"/>
              <a:ext cx="2048" cy="1983"/>
            </a:xfrm>
            <a:prstGeom prst="rect">
              <a:avLst/>
            </a:prstGeom>
            <a:noFill/>
          </p:spPr>
        </p:pic>
        <p:pic>
          <p:nvPicPr>
            <p:cNvPr id="19" name="Picture 18"/>
            <p:cNvPicPr>
              <a:picLocks noChangeAspect="1" noChangeArrowheads="1"/>
            </p:cNvPicPr>
            <p:nvPr/>
          </p:nvPicPr>
          <p:blipFill>
            <a:blip r:embed="rId5" cstate="print"/>
            <a:srcRect t="4661"/>
            <a:stretch>
              <a:fillRect/>
            </a:stretch>
          </p:blipFill>
          <p:spPr bwMode="auto">
            <a:xfrm>
              <a:off x="14617" y="1493"/>
              <a:ext cx="1223" cy="1552"/>
            </a:xfrm>
            <a:prstGeom prst="rect">
              <a:avLst/>
            </a:prstGeom>
            <a:noFill/>
          </p:spPr>
        </p:pic>
        <p:pic>
          <p:nvPicPr>
            <p:cNvPr id="20" name="Picture 19"/>
            <p:cNvPicPr>
              <a:picLocks noChangeAspect="1" noChangeArrowheads="1"/>
            </p:cNvPicPr>
            <p:nvPr/>
          </p:nvPicPr>
          <p:blipFill>
            <a:blip r:embed="rId4" cstate="print"/>
            <a:srcRect/>
            <a:stretch>
              <a:fillRect/>
            </a:stretch>
          </p:blipFill>
          <p:spPr bwMode="auto">
            <a:xfrm>
              <a:off x="-3280" y="1493"/>
              <a:ext cx="2048" cy="1552"/>
            </a:xfrm>
            <a:prstGeom prst="rect">
              <a:avLst/>
            </a:prstGeom>
            <a:noFill/>
          </p:spPr>
        </p:pic>
        <p:pic>
          <p:nvPicPr>
            <p:cNvPr id="21" name="Picture 20"/>
            <p:cNvPicPr>
              <a:picLocks noChangeAspect="1" noChangeArrowheads="1"/>
            </p:cNvPicPr>
            <p:nvPr/>
          </p:nvPicPr>
          <p:blipFill>
            <a:blip r:embed="rId4" cstate="print"/>
            <a:srcRect/>
            <a:stretch>
              <a:fillRect/>
            </a:stretch>
          </p:blipFill>
          <p:spPr bwMode="auto">
            <a:xfrm>
              <a:off x="885" y="1493"/>
              <a:ext cx="2048" cy="1552"/>
            </a:xfrm>
            <a:prstGeom prst="rect">
              <a:avLst/>
            </a:prstGeom>
            <a:noFill/>
          </p:spPr>
        </p:pic>
        <p:pic>
          <p:nvPicPr>
            <p:cNvPr id="22" name="Picture 21"/>
            <p:cNvPicPr>
              <a:picLocks noChangeAspect="1" noChangeArrowheads="1"/>
            </p:cNvPicPr>
            <p:nvPr/>
          </p:nvPicPr>
          <p:blipFill>
            <a:blip r:embed="rId5" cstate="print"/>
            <a:srcRect t="4661"/>
            <a:stretch>
              <a:fillRect/>
            </a:stretch>
          </p:blipFill>
          <p:spPr bwMode="auto">
            <a:xfrm>
              <a:off x="8116" y="1493"/>
              <a:ext cx="1223" cy="1552"/>
            </a:xfrm>
            <a:prstGeom prst="rect">
              <a:avLst/>
            </a:prstGeom>
            <a:noFill/>
          </p:spPr>
        </p:pic>
      </p:grpSp>
      <p:pic>
        <p:nvPicPr>
          <p:cNvPr id="11" name="Picture 10" descr="1.jpg"/>
          <p:cNvPicPr>
            <a:picLocks noChangeAspect="1"/>
          </p:cNvPicPr>
          <p:nvPr/>
        </p:nvPicPr>
        <p:blipFill>
          <a:blip r:embed="rId6" cstate="print"/>
          <a:stretch>
            <a:fillRect/>
          </a:stretch>
        </p:blipFill>
        <p:spPr>
          <a:xfrm>
            <a:off x="10888136" y="1261535"/>
            <a:ext cx="1320800" cy="1774388"/>
          </a:xfrm>
          <a:prstGeom prst="rect">
            <a:avLst/>
          </a:prstGeom>
        </p:spPr>
      </p:pic>
      <p:pic>
        <p:nvPicPr>
          <p:cNvPr id="12" name="Picture 11" descr="2.jpg"/>
          <p:cNvPicPr>
            <a:picLocks noChangeAspect="1"/>
          </p:cNvPicPr>
          <p:nvPr/>
        </p:nvPicPr>
        <p:blipFill>
          <a:blip r:embed="rId7" cstate="print"/>
          <a:srcRect t="8182" r="39937"/>
          <a:stretch>
            <a:fillRect/>
          </a:stretch>
        </p:blipFill>
        <p:spPr>
          <a:xfrm>
            <a:off x="9540727" y="3048005"/>
            <a:ext cx="1358900" cy="1142999"/>
          </a:xfrm>
          <a:prstGeom prst="rect">
            <a:avLst/>
          </a:prstGeom>
        </p:spPr>
      </p:pic>
      <p:pic>
        <p:nvPicPr>
          <p:cNvPr id="37" name="Picture 36" descr="3.jpg"/>
          <p:cNvPicPr>
            <a:picLocks noChangeAspect="1"/>
          </p:cNvPicPr>
          <p:nvPr userDrawn="1"/>
        </p:nvPicPr>
        <p:blipFill>
          <a:blip r:embed="rId8" cstate="print"/>
          <a:srcRect l="25697" t="2724" b="11021"/>
          <a:stretch>
            <a:fillRect/>
          </a:stretch>
        </p:blipFill>
        <p:spPr>
          <a:xfrm>
            <a:off x="778933" y="3867150"/>
            <a:ext cx="3349435" cy="2000250"/>
          </a:xfrm>
          <a:prstGeom prst="rect">
            <a:avLst/>
          </a:prstGeom>
        </p:spPr>
      </p:pic>
    </p:spTree>
    <p:extLst>
      <p:ext uri="{BB962C8B-B14F-4D97-AF65-F5344CB8AC3E}">
        <p14:creationId xmlns:p14="http://schemas.microsoft.com/office/powerpoint/2010/main" val="687890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144"/>
            <a:ext cx="12192000" cy="6843712"/>
          </a:xfrm>
          <a:prstGeom prst="rect">
            <a:avLst/>
          </a:prstGeom>
        </p:spPr>
      </p:pic>
      <p:sp>
        <p:nvSpPr>
          <p:cNvPr id="2" name="Title 1"/>
          <p:cNvSpPr>
            <a:spLocks noGrp="1"/>
          </p:cNvSpPr>
          <p:nvPr>
            <p:ph type="title" hasCustomPrompt="1"/>
          </p:nvPr>
        </p:nvSpPr>
        <p:spPr>
          <a:xfrm>
            <a:off x="304803" y="2747966"/>
            <a:ext cx="11584516" cy="1362075"/>
          </a:xfrm>
        </p:spPr>
        <p:txBody>
          <a:bodyPr anchor="ctr">
            <a:normAutofit/>
          </a:bodyPr>
          <a:lstStyle>
            <a:lvl1pPr algn="ctr">
              <a:defRPr sz="4400" b="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4817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0" y="642417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7416802" y="46467"/>
            <a:ext cx="3556087" cy="254428"/>
          </a:xfrm>
          <a:prstGeom prst="rect">
            <a:avLst/>
          </a:prstGeom>
        </p:spPr>
        <p:txBody>
          <a:bodyPr/>
          <a:lstStyle/>
          <a:p>
            <a:endParaRPr lang="en-US" dirty="0"/>
          </a:p>
        </p:txBody>
      </p:sp>
      <p:sp>
        <p:nvSpPr>
          <p:cNvPr id="4" name="Slide Number Placeholder 3"/>
          <p:cNvSpPr>
            <a:spLocks noGrp="1"/>
          </p:cNvSpPr>
          <p:nvPr>
            <p:ph type="sldNum" sz="quarter" idx="12"/>
          </p:nvPr>
        </p:nvSpPr>
        <p:spPr>
          <a:xfrm>
            <a:off x="11438305" y="46467"/>
            <a:ext cx="258703" cy="254428"/>
          </a:xfrm>
          <a:prstGeom prst="rect">
            <a:avLst/>
          </a:prstGeom>
        </p:spPr>
        <p:txBody>
          <a:bodyPr/>
          <a:lstStyle/>
          <a:p>
            <a:fld id="{14D65173-87C9-47C0-A890-7AD8E2754265}" type="slidenum">
              <a:rPr lang="en-US" smtClean="0"/>
              <a:pPr/>
              <a:t>‹#›</a:t>
            </a:fld>
            <a:endParaRPr lang="en-US" dirty="0"/>
          </a:p>
        </p:txBody>
      </p:sp>
    </p:spTree>
    <p:extLst>
      <p:ext uri="{BB962C8B-B14F-4D97-AF65-F5344CB8AC3E}">
        <p14:creationId xmlns:p14="http://schemas.microsoft.com/office/powerpoint/2010/main" val="3505055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Body text dark footer">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8800" y="321735"/>
            <a:ext cx="11074400" cy="618067"/>
          </a:xfrm>
          <a:prstGeom prst="rect">
            <a:avLst/>
          </a:prstGeom>
        </p:spPr>
        <p:txBody>
          <a:bodyPr anchor="t"/>
          <a:lstStyle>
            <a:lvl1pPr marL="0" indent="0">
              <a:buNone/>
              <a:defRPr sz="3200" b="0">
                <a:solidFill>
                  <a:srgbClr val="404040"/>
                </a:solidFill>
                <a:latin typeface="+mj-lt"/>
              </a:defRPr>
            </a:lvl1pPr>
          </a:lstStyle>
          <a:p>
            <a:pPr lvl="0"/>
            <a:r>
              <a:rPr lang="en-US" dirty="0"/>
              <a:t>Click to edit Master text styles</a:t>
            </a:r>
          </a:p>
        </p:txBody>
      </p:sp>
      <p:sp>
        <p:nvSpPr>
          <p:cNvPr id="4" name="Freeform 5"/>
          <p:cNvSpPr>
            <a:spLocks/>
          </p:cNvSpPr>
          <p:nvPr userDrawn="1"/>
        </p:nvSpPr>
        <p:spPr bwMode="auto">
          <a:xfrm>
            <a:off x="0" y="5899155"/>
            <a:ext cx="12192000" cy="958849"/>
          </a:xfrm>
          <a:custGeom>
            <a:avLst/>
            <a:gdLst>
              <a:gd name="T0" fmla="*/ 0 w 17280"/>
              <a:gd name="T1" fmla="*/ 1359 h 1359"/>
              <a:gd name="T2" fmla="*/ 17280 w 17280"/>
              <a:gd name="T3" fmla="*/ 1359 h 1359"/>
              <a:gd name="T4" fmla="*/ 17280 w 17280"/>
              <a:gd name="T5" fmla="*/ 0 h 1359"/>
              <a:gd name="T6" fmla="*/ 0 w 17280"/>
              <a:gd name="T7" fmla="*/ 1359 h 1359"/>
            </a:gdLst>
            <a:ahLst/>
            <a:cxnLst>
              <a:cxn ang="0">
                <a:pos x="T0" y="T1"/>
              </a:cxn>
              <a:cxn ang="0">
                <a:pos x="T2" y="T3"/>
              </a:cxn>
              <a:cxn ang="0">
                <a:pos x="T4" y="T5"/>
              </a:cxn>
              <a:cxn ang="0">
                <a:pos x="T6" y="T7"/>
              </a:cxn>
            </a:cxnLst>
            <a:rect l="0" t="0" r="r" b="b"/>
            <a:pathLst>
              <a:path w="17280" h="1359">
                <a:moveTo>
                  <a:pt x="0" y="1359"/>
                </a:moveTo>
                <a:lnTo>
                  <a:pt x="17280" y="1359"/>
                </a:lnTo>
                <a:lnTo>
                  <a:pt x="17280" y="0"/>
                </a:lnTo>
                <a:lnTo>
                  <a:pt x="0" y="1359"/>
                </a:lnTo>
                <a:close/>
              </a:path>
            </a:pathLst>
          </a:custGeom>
          <a:solidFill>
            <a:srgbClr val="113377"/>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8" name="Text Placeholder 7"/>
          <p:cNvSpPr>
            <a:spLocks noGrp="1"/>
          </p:cNvSpPr>
          <p:nvPr>
            <p:ph type="body" sz="quarter" idx="11"/>
          </p:nvPr>
        </p:nvSpPr>
        <p:spPr>
          <a:xfrm>
            <a:off x="558800" y="1210736"/>
            <a:ext cx="11074400" cy="4688417"/>
          </a:xfrm>
          <a:prstGeom prst="rect">
            <a:avLst/>
          </a:prstGeom>
        </p:spPr>
        <p:txBody>
          <a:bodyPr/>
          <a:lstStyle>
            <a:lvl1pPr marL="0" indent="0">
              <a:buNone/>
              <a:defRPr sz="1600">
                <a:latin typeface="+mn-lt"/>
              </a:defRPr>
            </a:lvl1pPr>
            <a:lvl2pPr marL="457189" indent="0">
              <a:buNone/>
              <a:defRPr>
                <a:latin typeface="+mn-lt"/>
              </a:defRPr>
            </a:lvl2pPr>
            <a:lvl3pPr marL="914377" indent="0">
              <a:buNone/>
              <a:defRPr>
                <a:latin typeface="+mn-lt"/>
              </a:defRPr>
            </a:lvl3pPr>
            <a:lvl4pPr marL="1371566" indent="0">
              <a:buNone/>
              <a:defRPr>
                <a:latin typeface="+mn-lt"/>
              </a:defRPr>
            </a:lvl4pPr>
            <a:lvl5pPr marL="1828754" indent="0">
              <a:buNone/>
              <a:defRPr>
                <a:latin typeface="+mn-lt"/>
              </a:defRPr>
            </a:lvl5pPr>
          </a:lstStyle>
          <a:p>
            <a:pPr lvl="0"/>
            <a:r>
              <a:rPr lang="en-US" dirty="0"/>
              <a:t>Click to edit Master text styles</a:t>
            </a:r>
          </a:p>
        </p:txBody>
      </p:sp>
      <p:sp>
        <p:nvSpPr>
          <p:cNvPr id="12" name="Slide Number Placeholder 3">
            <a:extLst>
              <a:ext uri="{FF2B5EF4-FFF2-40B4-BE49-F238E27FC236}">
                <a16:creationId xmlns:a16="http://schemas.microsoft.com/office/drawing/2014/main" id="{664AF7DE-D474-4512-B8C2-7DFA2DE0649D}"/>
              </a:ext>
            </a:extLst>
          </p:cNvPr>
          <p:cNvSpPr>
            <a:spLocks noGrp="1"/>
          </p:cNvSpPr>
          <p:nvPr>
            <p:ph type="sldNum" sz="quarter" idx="12"/>
          </p:nvPr>
        </p:nvSpPr>
        <p:spPr>
          <a:xfrm>
            <a:off x="11503620" y="48635"/>
            <a:ext cx="566461" cy="275266"/>
          </a:xfrm>
          <a:prstGeom prst="rect">
            <a:avLst/>
          </a:prstGeom>
        </p:spPr>
        <p:txBody>
          <a:bodyPr/>
          <a:lstStyle>
            <a:lvl1pPr>
              <a:defRPr sz="1400"/>
            </a:lvl1pPr>
          </a:lstStyle>
          <a:p>
            <a:fld id="{14D65173-87C9-47C0-A890-7AD8E2754265}" type="slidenum">
              <a:rPr lang="en-US" smtClean="0"/>
              <a:pPr/>
              <a:t>‹#›</a:t>
            </a:fld>
            <a:endParaRPr lang="en-US" dirty="0"/>
          </a:p>
        </p:txBody>
      </p:sp>
      <p:pic>
        <p:nvPicPr>
          <p:cNvPr id="3" name="Picture 2">
            <a:extLst>
              <a:ext uri="{FF2B5EF4-FFF2-40B4-BE49-F238E27FC236}">
                <a16:creationId xmlns:a16="http://schemas.microsoft.com/office/drawing/2014/main" id="{317D0B25-4CA9-6AFC-CF4E-40D75C5E9BAA}"/>
              </a:ext>
            </a:extLst>
          </p:cNvPr>
          <p:cNvPicPr>
            <a:picLocks noChangeAspect="1"/>
          </p:cNvPicPr>
          <p:nvPr userDrawn="1"/>
        </p:nvPicPr>
        <p:blipFill>
          <a:blip r:embed="rId2"/>
          <a:stretch>
            <a:fillRect/>
          </a:stretch>
        </p:blipFill>
        <p:spPr>
          <a:xfrm>
            <a:off x="564571" y="6170087"/>
            <a:ext cx="909665" cy="483252"/>
          </a:xfrm>
          <a:prstGeom prst="rect">
            <a:avLst/>
          </a:prstGeom>
        </p:spPr>
      </p:pic>
    </p:spTree>
    <p:extLst>
      <p:ext uri="{BB962C8B-B14F-4D97-AF65-F5344CB8AC3E}">
        <p14:creationId xmlns:p14="http://schemas.microsoft.com/office/powerpoint/2010/main" val="1228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319-9BDD-F500-A9C2-9CB0FF935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132E3-2826-C983-A398-B0C88505D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EDD93-C493-85F0-7181-6ABF9ACD6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8DAAD1-568A-A2CF-CED7-4C9176767A8F}"/>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DDACCB95-3508-C53B-3A16-21E7575110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C65BC1-0D95-8D2B-C61E-F87E5585ABBC}"/>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323853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32AD-E0E6-97CD-7CF7-0B52206209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8DDBAF-685C-30B2-EF8E-6A6A0E95B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15867E-E1C6-A4D6-E943-D66F0A264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2ACEF3-ECF9-F42D-196C-1826FE153A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136A0-3DB1-5C3D-7037-6506DA54D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E2FC7E-39A9-DE5A-B91D-FDD05D25CB40}"/>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7D77D53E-FCF8-1185-4484-32B1ADEA521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3EC4AAD-2A36-E292-3B4C-427AF46A5886}"/>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20233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B994-44A7-A1FE-7CA8-D4B05DF1C2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861E55-909C-D443-9E6B-C5A5ADE46F9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B5D907B1-1282-94C3-1A85-B120337E19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BC613A1-28C0-FDEC-05C0-9535C01D804E}"/>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374835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6D776-0F2F-EA45-D9A8-C9C80CFFF015}"/>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FD0F05C3-72FD-4E88-297F-830C9584EBC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437BC6C-27ED-B45C-127E-01AAB776776D}"/>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283848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4DE9-18C4-18AB-1924-15ED571F8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B6D8E0-32BE-FA81-641C-BD731FED9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A0795-5872-0F91-08C4-0AE29B00F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F7A5D-74ED-06E2-B40B-E9DCB72765A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209ACA0-7D42-A775-4CF6-5C3C309BC4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5641B0-38B4-71DE-E2C8-C153AC548239}"/>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347325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57FE-A882-76CB-9973-5FFA2A2A2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072D8-C58D-6F77-23CC-DF6F04617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81F9E3B-55C4-7965-70E6-A14C96AD4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FC1A1-4207-B413-254E-59D6F38274C3}"/>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684F05E-E844-C1F3-ADF6-77C2A87E54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9351DE-1CE7-7327-02AC-3BDA11D04372}"/>
              </a:ext>
            </a:extLst>
          </p:cNvPr>
          <p:cNvSpPr>
            <a:spLocks noGrp="1"/>
          </p:cNvSpPr>
          <p:nvPr>
            <p:ph type="sldNum" sz="quarter" idx="12"/>
          </p:nvPr>
        </p:nvSpPr>
        <p:spPr/>
        <p:txBody>
          <a:bodyPr/>
          <a:lstStyle/>
          <a:p>
            <a:fld id="{621D0F21-AE74-4B51-A2D8-E6DB8F6C909A}" type="slidenum">
              <a:rPr lang="en-US" smtClean="0"/>
              <a:t>‹#›</a:t>
            </a:fld>
            <a:endParaRPr lang="en-US" dirty="0"/>
          </a:p>
        </p:txBody>
      </p:sp>
    </p:spTree>
    <p:extLst>
      <p:ext uri="{BB962C8B-B14F-4D97-AF65-F5344CB8AC3E}">
        <p14:creationId xmlns:p14="http://schemas.microsoft.com/office/powerpoint/2010/main" val="463332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C0DDE-6806-97B8-4F15-CF43521B8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2F4CAB-5A63-4B7D-0B03-072400AB8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647AE-E6A0-4BC6-0354-142BFC73B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343FC548-84CF-4D1F-79CD-91B90739C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03EDF57-BCE9-6336-3FBB-FB24987AA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D0F21-AE74-4B51-A2D8-E6DB8F6C909A}" type="slidenum">
              <a:rPr lang="en-US" smtClean="0"/>
              <a:t>‹#›</a:t>
            </a:fld>
            <a:endParaRPr lang="en-US" dirty="0"/>
          </a:p>
        </p:txBody>
      </p:sp>
    </p:spTree>
    <p:extLst>
      <p:ext uri="{BB962C8B-B14F-4D97-AF65-F5344CB8AC3E}">
        <p14:creationId xmlns:p14="http://schemas.microsoft.com/office/powerpoint/2010/main" val="44537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72F59D-4F4B-3BC4-0AA7-36B636CFE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9BC80-DACA-68BA-F60F-D04F968C0A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7EC70-A517-4138-3DC7-54E9FE0A2C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015E9-2E62-4332-9B83-AA0DF0F5A737}" type="datetimeFigureOut">
              <a:rPr lang="en-US" smtClean="0"/>
              <a:t>12/6/2023</a:t>
            </a:fld>
            <a:endParaRPr lang="en-US" dirty="0"/>
          </a:p>
        </p:txBody>
      </p:sp>
      <p:sp>
        <p:nvSpPr>
          <p:cNvPr id="5" name="Footer Placeholder 4">
            <a:extLst>
              <a:ext uri="{FF2B5EF4-FFF2-40B4-BE49-F238E27FC236}">
                <a16:creationId xmlns:a16="http://schemas.microsoft.com/office/drawing/2014/main" id="{623ACC29-2DF9-ED3F-0620-D34B137A9B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4142886-D420-A7BC-AB54-E9B021B56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3342E-79FD-43D2-93C8-39EC2461BA40}" type="slidenum">
              <a:rPr lang="en-US" smtClean="0"/>
              <a:t>‹#›</a:t>
            </a:fld>
            <a:endParaRPr lang="en-US" dirty="0"/>
          </a:p>
        </p:txBody>
      </p:sp>
    </p:spTree>
    <p:extLst>
      <p:ext uri="{BB962C8B-B14F-4D97-AF65-F5344CB8AC3E}">
        <p14:creationId xmlns:p14="http://schemas.microsoft.com/office/powerpoint/2010/main" val="17239536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8"/>
          <p:cNvSpPr/>
          <p:nvPr/>
        </p:nvSpPr>
        <p:spPr>
          <a:xfrm flipH="1">
            <a:off x="1" y="6303119"/>
            <a:ext cx="3731395" cy="554895"/>
          </a:xfrm>
          <a:custGeom>
            <a:avLst/>
            <a:gdLst>
              <a:gd name="connsiteX0" fmla="*/ 0 w 9144000"/>
              <a:gd name="connsiteY0" fmla="*/ 0 h 621129"/>
              <a:gd name="connsiteX1" fmla="*/ 9144000 w 9144000"/>
              <a:gd name="connsiteY1" fmla="*/ 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9140825 w 9144000"/>
              <a:gd name="connsiteY1" fmla="*/ 36830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6089650 w 9144000"/>
              <a:gd name="connsiteY1" fmla="*/ 82550 h 621129"/>
              <a:gd name="connsiteX2" fmla="*/ 9140825 w 9144000"/>
              <a:gd name="connsiteY2" fmla="*/ 368300 h 621129"/>
              <a:gd name="connsiteX3" fmla="*/ 9144000 w 9144000"/>
              <a:gd name="connsiteY3" fmla="*/ 621129 h 621129"/>
              <a:gd name="connsiteX4" fmla="*/ 0 w 9144000"/>
              <a:gd name="connsiteY4" fmla="*/ 621129 h 621129"/>
              <a:gd name="connsiteX5" fmla="*/ 0 w 9144000"/>
              <a:gd name="connsiteY5" fmla="*/ 0 h 621129"/>
              <a:gd name="connsiteX0" fmla="*/ 7620 w 9144000"/>
              <a:gd name="connsiteY0" fmla="*/ 345384 h 547413"/>
              <a:gd name="connsiteX1" fmla="*/ 6089650 w 9144000"/>
              <a:gd name="connsiteY1" fmla="*/ 8834 h 547413"/>
              <a:gd name="connsiteX2" fmla="*/ 9140825 w 9144000"/>
              <a:gd name="connsiteY2" fmla="*/ 294584 h 547413"/>
              <a:gd name="connsiteX3" fmla="*/ 9144000 w 9144000"/>
              <a:gd name="connsiteY3" fmla="*/ 547413 h 547413"/>
              <a:gd name="connsiteX4" fmla="*/ 0 w 9144000"/>
              <a:gd name="connsiteY4" fmla="*/ 547413 h 547413"/>
              <a:gd name="connsiteX5" fmla="*/ 7620 w 9144000"/>
              <a:gd name="connsiteY5" fmla="*/ 345384 h 547413"/>
              <a:gd name="connsiteX0" fmla="*/ 7620 w 9144000"/>
              <a:gd name="connsiteY0" fmla="*/ 359842 h 561871"/>
              <a:gd name="connsiteX1" fmla="*/ 6089650 w 9144000"/>
              <a:gd name="connsiteY1" fmla="*/ 23292 h 561871"/>
              <a:gd name="connsiteX2" fmla="*/ 9140825 w 9144000"/>
              <a:gd name="connsiteY2" fmla="*/ 309042 h 561871"/>
              <a:gd name="connsiteX3" fmla="*/ 9144000 w 9144000"/>
              <a:gd name="connsiteY3" fmla="*/ 561871 h 561871"/>
              <a:gd name="connsiteX4" fmla="*/ 0 w 9144000"/>
              <a:gd name="connsiteY4" fmla="*/ 561871 h 561871"/>
              <a:gd name="connsiteX5" fmla="*/ 7620 w 9144000"/>
              <a:gd name="connsiteY5" fmla="*/ 359842 h 561871"/>
              <a:gd name="connsiteX0" fmla="*/ 7620 w 9144000"/>
              <a:gd name="connsiteY0" fmla="*/ 62996 h 265025"/>
              <a:gd name="connsiteX1" fmla="*/ 9140825 w 9144000"/>
              <a:gd name="connsiteY1" fmla="*/ 12196 h 265025"/>
              <a:gd name="connsiteX2" fmla="*/ 9144000 w 9144000"/>
              <a:gd name="connsiteY2" fmla="*/ 265025 h 265025"/>
              <a:gd name="connsiteX3" fmla="*/ 0 w 9144000"/>
              <a:gd name="connsiteY3" fmla="*/ 265025 h 265025"/>
              <a:gd name="connsiteX4" fmla="*/ 7620 w 9144000"/>
              <a:gd name="connsiteY4" fmla="*/ 62996 h 265025"/>
              <a:gd name="connsiteX0" fmla="*/ 7620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7620 w 9144000"/>
              <a:gd name="connsiteY4" fmla="*/ 164312 h 366341"/>
              <a:gd name="connsiteX0" fmla="*/ 5239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5239 w 9144000"/>
              <a:gd name="connsiteY4" fmla="*/ 164312 h 366341"/>
              <a:gd name="connsiteX0" fmla="*/ 5239 w 9144000"/>
              <a:gd name="connsiteY0" fmla="*/ 247570 h 449599"/>
              <a:gd name="connsiteX1" fmla="*/ 9133205 w 9144000"/>
              <a:gd name="connsiteY1" fmla="*/ 29130 h 449599"/>
              <a:gd name="connsiteX2" fmla="*/ 9144000 w 9144000"/>
              <a:gd name="connsiteY2" fmla="*/ 449599 h 449599"/>
              <a:gd name="connsiteX3" fmla="*/ 0 w 9144000"/>
              <a:gd name="connsiteY3" fmla="*/ 449599 h 449599"/>
              <a:gd name="connsiteX4" fmla="*/ 5239 w 9144000"/>
              <a:gd name="connsiteY4" fmla="*/ 247570 h 449599"/>
              <a:gd name="connsiteX0" fmla="*/ 5239 w 9144000"/>
              <a:gd name="connsiteY0" fmla="*/ 294757 h 496786"/>
              <a:gd name="connsiteX1" fmla="*/ 9133205 w 9144000"/>
              <a:gd name="connsiteY1" fmla="*/ 76317 h 496786"/>
              <a:gd name="connsiteX2" fmla="*/ 9144000 w 9144000"/>
              <a:gd name="connsiteY2" fmla="*/ 496786 h 496786"/>
              <a:gd name="connsiteX3" fmla="*/ 0 w 9144000"/>
              <a:gd name="connsiteY3" fmla="*/ 496786 h 496786"/>
              <a:gd name="connsiteX4" fmla="*/ 5239 w 9144000"/>
              <a:gd name="connsiteY4" fmla="*/ 294757 h 496786"/>
              <a:gd name="connsiteX0" fmla="*/ 0 w 9146381"/>
              <a:gd name="connsiteY0" fmla="*/ 403931 h 468800"/>
              <a:gd name="connsiteX1" fmla="*/ 9135586 w 9146381"/>
              <a:gd name="connsiteY1" fmla="*/ 48331 h 468800"/>
              <a:gd name="connsiteX2" fmla="*/ 9146381 w 9146381"/>
              <a:gd name="connsiteY2" fmla="*/ 468800 h 468800"/>
              <a:gd name="connsiteX3" fmla="*/ 2381 w 9146381"/>
              <a:gd name="connsiteY3" fmla="*/ 468800 h 468800"/>
              <a:gd name="connsiteX4" fmla="*/ 0 w 9146381"/>
              <a:gd name="connsiteY4" fmla="*/ 403931 h 468800"/>
              <a:gd name="connsiteX0" fmla="*/ 0 w 9158502"/>
              <a:gd name="connsiteY0" fmla="*/ 334781 h 399650"/>
              <a:gd name="connsiteX1" fmla="*/ 9158446 w 9158502"/>
              <a:gd name="connsiteY1" fmla="*/ 63001 h 399650"/>
              <a:gd name="connsiteX2" fmla="*/ 9146381 w 9158502"/>
              <a:gd name="connsiteY2" fmla="*/ 399650 h 399650"/>
              <a:gd name="connsiteX3" fmla="*/ 2381 w 9158502"/>
              <a:gd name="connsiteY3" fmla="*/ 399650 h 399650"/>
              <a:gd name="connsiteX4" fmla="*/ 0 w 9158502"/>
              <a:gd name="connsiteY4" fmla="*/ 334781 h 399650"/>
              <a:gd name="connsiteX0" fmla="*/ 0 w 9158502"/>
              <a:gd name="connsiteY0" fmla="*/ 371828 h 436697"/>
              <a:gd name="connsiteX1" fmla="*/ 9158446 w 9158502"/>
              <a:gd name="connsiteY1" fmla="*/ 100048 h 436697"/>
              <a:gd name="connsiteX2" fmla="*/ 9146381 w 9158502"/>
              <a:gd name="connsiteY2" fmla="*/ 436697 h 436697"/>
              <a:gd name="connsiteX3" fmla="*/ 2381 w 9158502"/>
              <a:gd name="connsiteY3" fmla="*/ 436697 h 436697"/>
              <a:gd name="connsiteX4" fmla="*/ 0 w 9158502"/>
              <a:gd name="connsiteY4" fmla="*/ 371828 h 436697"/>
              <a:gd name="connsiteX0" fmla="*/ 0 w 9146381"/>
              <a:gd name="connsiteY0" fmla="*/ 371828 h 436697"/>
              <a:gd name="connsiteX1" fmla="*/ 9144159 w 9146381"/>
              <a:gd name="connsiteY1" fmla="*/ 100048 h 436697"/>
              <a:gd name="connsiteX2" fmla="*/ 9146381 w 9146381"/>
              <a:gd name="connsiteY2" fmla="*/ 436697 h 436697"/>
              <a:gd name="connsiteX3" fmla="*/ 2381 w 9146381"/>
              <a:gd name="connsiteY3" fmla="*/ 436697 h 436697"/>
              <a:gd name="connsiteX4" fmla="*/ 0 w 9146381"/>
              <a:gd name="connsiteY4" fmla="*/ 371828 h 436697"/>
              <a:gd name="connsiteX0" fmla="*/ 0 w 9146828"/>
              <a:gd name="connsiteY0" fmla="*/ 368161 h 433030"/>
              <a:gd name="connsiteX1" fmla="*/ 9146540 w 9146828"/>
              <a:gd name="connsiteY1" fmla="*/ 101143 h 433030"/>
              <a:gd name="connsiteX2" fmla="*/ 9146381 w 9146828"/>
              <a:gd name="connsiteY2" fmla="*/ 433030 h 433030"/>
              <a:gd name="connsiteX3" fmla="*/ 2381 w 9146828"/>
              <a:gd name="connsiteY3" fmla="*/ 433030 h 433030"/>
              <a:gd name="connsiteX4" fmla="*/ 0 w 9146828"/>
              <a:gd name="connsiteY4" fmla="*/ 368161 h 433030"/>
              <a:gd name="connsiteX0" fmla="*/ 0 w 9144447"/>
              <a:gd name="connsiteY0" fmla="*/ 331887 h 331887"/>
              <a:gd name="connsiteX1" fmla="*/ 9144159 w 9144447"/>
              <a:gd name="connsiteY1" fmla="*/ 0 h 331887"/>
              <a:gd name="connsiteX2" fmla="*/ 9144000 w 9144447"/>
              <a:gd name="connsiteY2" fmla="*/ 331887 h 331887"/>
              <a:gd name="connsiteX3" fmla="*/ 0 w 9144447"/>
              <a:gd name="connsiteY3" fmla="*/ 331887 h 331887"/>
              <a:gd name="connsiteX0" fmla="*/ 0 w 9144447"/>
              <a:gd name="connsiteY0" fmla="*/ 374651 h 374651"/>
              <a:gd name="connsiteX1" fmla="*/ 9144159 w 9144447"/>
              <a:gd name="connsiteY1" fmla="*/ 42764 h 374651"/>
              <a:gd name="connsiteX2" fmla="*/ 9144000 w 9144447"/>
              <a:gd name="connsiteY2" fmla="*/ 374651 h 374651"/>
              <a:gd name="connsiteX3" fmla="*/ 0 w 9144447"/>
              <a:gd name="connsiteY3" fmla="*/ 374651 h 374651"/>
              <a:gd name="connsiteX0" fmla="*/ 0 w 9144447"/>
              <a:gd name="connsiteY0" fmla="*/ 416171 h 416171"/>
              <a:gd name="connsiteX1" fmla="*/ 9144159 w 9144447"/>
              <a:gd name="connsiteY1" fmla="*/ 84284 h 416171"/>
              <a:gd name="connsiteX2" fmla="*/ 9144000 w 9144447"/>
              <a:gd name="connsiteY2" fmla="*/ 416171 h 416171"/>
              <a:gd name="connsiteX3" fmla="*/ 0 w 9144447"/>
              <a:gd name="connsiteY3" fmla="*/ 416171 h 416171"/>
            </a:gdLst>
            <a:ahLst/>
            <a:cxnLst>
              <a:cxn ang="0">
                <a:pos x="connsiteX0" y="connsiteY0"/>
              </a:cxn>
              <a:cxn ang="0">
                <a:pos x="connsiteX1" y="connsiteY1"/>
              </a:cxn>
              <a:cxn ang="0">
                <a:pos x="connsiteX2" y="connsiteY2"/>
              </a:cxn>
              <a:cxn ang="0">
                <a:pos x="connsiteX3" y="connsiteY3"/>
              </a:cxn>
            </a:cxnLst>
            <a:rect l="l" t="t" r="r" b="b"/>
            <a:pathLst>
              <a:path w="9144447" h="416171">
                <a:moveTo>
                  <a:pt x="0" y="416171"/>
                </a:moveTo>
                <a:cubicBezTo>
                  <a:pt x="2686710" y="17957"/>
                  <a:pt x="6705543" y="-98596"/>
                  <a:pt x="9144159" y="84284"/>
                </a:cubicBezTo>
                <a:cubicBezTo>
                  <a:pt x="9145217" y="168560"/>
                  <a:pt x="9142942" y="331895"/>
                  <a:pt x="9144000" y="416171"/>
                </a:cubicBezTo>
                <a:lnTo>
                  <a:pt x="0" y="416171"/>
                </a:lnTo>
                <a:close/>
              </a:path>
            </a:pathLst>
          </a:cu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8" name="Rectangle 8"/>
          <p:cNvSpPr/>
          <p:nvPr/>
        </p:nvSpPr>
        <p:spPr>
          <a:xfrm>
            <a:off x="2133601" y="6303119"/>
            <a:ext cx="9042995" cy="554895"/>
          </a:xfrm>
          <a:custGeom>
            <a:avLst/>
            <a:gdLst>
              <a:gd name="connsiteX0" fmla="*/ 0 w 9144000"/>
              <a:gd name="connsiteY0" fmla="*/ 0 h 621129"/>
              <a:gd name="connsiteX1" fmla="*/ 9144000 w 9144000"/>
              <a:gd name="connsiteY1" fmla="*/ 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9140825 w 9144000"/>
              <a:gd name="connsiteY1" fmla="*/ 36830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6089650 w 9144000"/>
              <a:gd name="connsiteY1" fmla="*/ 82550 h 621129"/>
              <a:gd name="connsiteX2" fmla="*/ 9140825 w 9144000"/>
              <a:gd name="connsiteY2" fmla="*/ 368300 h 621129"/>
              <a:gd name="connsiteX3" fmla="*/ 9144000 w 9144000"/>
              <a:gd name="connsiteY3" fmla="*/ 621129 h 621129"/>
              <a:gd name="connsiteX4" fmla="*/ 0 w 9144000"/>
              <a:gd name="connsiteY4" fmla="*/ 621129 h 621129"/>
              <a:gd name="connsiteX5" fmla="*/ 0 w 9144000"/>
              <a:gd name="connsiteY5" fmla="*/ 0 h 621129"/>
              <a:gd name="connsiteX0" fmla="*/ 7620 w 9144000"/>
              <a:gd name="connsiteY0" fmla="*/ 345384 h 547413"/>
              <a:gd name="connsiteX1" fmla="*/ 6089650 w 9144000"/>
              <a:gd name="connsiteY1" fmla="*/ 8834 h 547413"/>
              <a:gd name="connsiteX2" fmla="*/ 9140825 w 9144000"/>
              <a:gd name="connsiteY2" fmla="*/ 294584 h 547413"/>
              <a:gd name="connsiteX3" fmla="*/ 9144000 w 9144000"/>
              <a:gd name="connsiteY3" fmla="*/ 547413 h 547413"/>
              <a:gd name="connsiteX4" fmla="*/ 0 w 9144000"/>
              <a:gd name="connsiteY4" fmla="*/ 547413 h 547413"/>
              <a:gd name="connsiteX5" fmla="*/ 7620 w 9144000"/>
              <a:gd name="connsiteY5" fmla="*/ 345384 h 547413"/>
              <a:gd name="connsiteX0" fmla="*/ 7620 w 9144000"/>
              <a:gd name="connsiteY0" fmla="*/ 359842 h 561871"/>
              <a:gd name="connsiteX1" fmla="*/ 6089650 w 9144000"/>
              <a:gd name="connsiteY1" fmla="*/ 23292 h 561871"/>
              <a:gd name="connsiteX2" fmla="*/ 9140825 w 9144000"/>
              <a:gd name="connsiteY2" fmla="*/ 309042 h 561871"/>
              <a:gd name="connsiteX3" fmla="*/ 9144000 w 9144000"/>
              <a:gd name="connsiteY3" fmla="*/ 561871 h 561871"/>
              <a:gd name="connsiteX4" fmla="*/ 0 w 9144000"/>
              <a:gd name="connsiteY4" fmla="*/ 561871 h 561871"/>
              <a:gd name="connsiteX5" fmla="*/ 7620 w 9144000"/>
              <a:gd name="connsiteY5" fmla="*/ 359842 h 561871"/>
              <a:gd name="connsiteX0" fmla="*/ 7620 w 9144000"/>
              <a:gd name="connsiteY0" fmla="*/ 62996 h 265025"/>
              <a:gd name="connsiteX1" fmla="*/ 9140825 w 9144000"/>
              <a:gd name="connsiteY1" fmla="*/ 12196 h 265025"/>
              <a:gd name="connsiteX2" fmla="*/ 9144000 w 9144000"/>
              <a:gd name="connsiteY2" fmla="*/ 265025 h 265025"/>
              <a:gd name="connsiteX3" fmla="*/ 0 w 9144000"/>
              <a:gd name="connsiteY3" fmla="*/ 265025 h 265025"/>
              <a:gd name="connsiteX4" fmla="*/ 7620 w 9144000"/>
              <a:gd name="connsiteY4" fmla="*/ 62996 h 265025"/>
              <a:gd name="connsiteX0" fmla="*/ 7620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7620 w 9144000"/>
              <a:gd name="connsiteY4" fmla="*/ 164312 h 366341"/>
              <a:gd name="connsiteX0" fmla="*/ 5239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5239 w 9144000"/>
              <a:gd name="connsiteY4" fmla="*/ 164312 h 366341"/>
              <a:gd name="connsiteX0" fmla="*/ 5239 w 9144000"/>
              <a:gd name="connsiteY0" fmla="*/ 247570 h 449599"/>
              <a:gd name="connsiteX1" fmla="*/ 9133205 w 9144000"/>
              <a:gd name="connsiteY1" fmla="*/ 29130 h 449599"/>
              <a:gd name="connsiteX2" fmla="*/ 9144000 w 9144000"/>
              <a:gd name="connsiteY2" fmla="*/ 449599 h 449599"/>
              <a:gd name="connsiteX3" fmla="*/ 0 w 9144000"/>
              <a:gd name="connsiteY3" fmla="*/ 449599 h 449599"/>
              <a:gd name="connsiteX4" fmla="*/ 5239 w 9144000"/>
              <a:gd name="connsiteY4" fmla="*/ 247570 h 449599"/>
              <a:gd name="connsiteX0" fmla="*/ 5239 w 9144000"/>
              <a:gd name="connsiteY0" fmla="*/ 294757 h 496786"/>
              <a:gd name="connsiteX1" fmla="*/ 9133205 w 9144000"/>
              <a:gd name="connsiteY1" fmla="*/ 76317 h 496786"/>
              <a:gd name="connsiteX2" fmla="*/ 9144000 w 9144000"/>
              <a:gd name="connsiteY2" fmla="*/ 496786 h 496786"/>
              <a:gd name="connsiteX3" fmla="*/ 0 w 9144000"/>
              <a:gd name="connsiteY3" fmla="*/ 496786 h 496786"/>
              <a:gd name="connsiteX4" fmla="*/ 5239 w 9144000"/>
              <a:gd name="connsiteY4" fmla="*/ 294757 h 496786"/>
              <a:gd name="connsiteX0" fmla="*/ 0 w 9146381"/>
              <a:gd name="connsiteY0" fmla="*/ 403931 h 468800"/>
              <a:gd name="connsiteX1" fmla="*/ 9135586 w 9146381"/>
              <a:gd name="connsiteY1" fmla="*/ 48331 h 468800"/>
              <a:gd name="connsiteX2" fmla="*/ 9146381 w 9146381"/>
              <a:gd name="connsiteY2" fmla="*/ 468800 h 468800"/>
              <a:gd name="connsiteX3" fmla="*/ 2381 w 9146381"/>
              <a:gd name="connsiteY3" fmla="*/ 468800 h 468800"/>
              <a:gd name="connsiteX4" fmla="*/ 0 w 9146381"/>
              <a:gd name="connsiteY4" fmla="*/ 403931 h 468800"/>
              <a:gd name="connsiteX0" fmla="*/ 0 w 9158502"/>
              <a:gd name="connsiteY0" fmla="*/ 334781 h 399650"/>
              <a:gd name="connsiteX1" fmla="*/ 9158446 w 9158502"/>
              <a:gd name="connsiteY1" fmla="*/ 63001 h 399650"/>
              <a:gd name="connsiteX2" fmla="*/ 9146381 w 9158502"/>
              <a:gd name="connsiteY2" fmla="*/ 399650 h 399650"/>
              <a:gd name="connsiteX3" fmla="*/ 2381 w 9158502"/>
              <a:gd name="connsiteY3" fmla="*/ 399650 h 399650"/>
              <a:gd name="connsiteX4" fmla="*/ 0 w 9158502"/>
              <a:gd name="connsiteY4" fmla="*/ 334781 h 399650"/>
              <a:gd name="connsiteX0" fmla="*/ 0 w 9158502"/>
              <a:gd name="connsiteY0" fmla="*/ 371828 h 436697"/>
              <a:gd name="connsiteX1" fmla="*/ 9158446 w 9158502"/>
              <a:gd name="connsiteY1" fmla="*/ 100048 h 436697"/>
              <a:gd name="connsiteX2" fmla="*/ 9146381 w 9158502"/>
              <a:gd name="connsiteY2" fmla="*/ 436697 h 436697"/>
              <a:gd name="connsiteX3" fmla="*/ 2381 w 9158502"/>
              <a:gd name="connsiteY3" fmla="*/ 436697 h 436697"/>
              <a:gd name="connsiteX4" fmla="*/ 0 w 9158502"/>
              <a:gd name="connsiteY4" fmla="*/ 371828 h 436697"/>
              <a:gd name="connsiteX0" fmla="*/ 0 w 9146381"/>
              <a:gd name="connsiteY0" fmla="*/ 371828 h 436697"/>
              <a:gd name="connsiteX1" fmla="*/ 9144159 w 9146381"/>
              <a:gd name="connsiteY1" fmla="*/ 100048 h 436697"/>
              <a:gd name="connsiteX2" fmla="*/ 9146381 w 9146381"/>
              <a:gd name="connsiteY2" fmla="*/ 436697 h 436697"/>
              <a:gd name="connsiteX3" fmla="*/ 2381 w 9146381"/>
              <a:gd name="connsiteY3" fmla="*/ 436697 h 436697"/>
              <a:gd name="connsiteX4" fmla="*/ 0 w 9146381"/>
              <a:gd name="connsiteY4" fmla="*/ 371828 h 436697"/>
              <a:gd name="connsiteX0" fmla="*/ 0 w 9146828"/>
              <a:gd name="connsiteY0" fmla="*/ 368161 h 433030"/>
              <a:gd name="connsiteX1" fmla="*/ 9146540 w 9146828"/>
              <a:gd name="connsiteY1" fmla="*/ 101143 h 433030"/>
              <a:gd name="connsiteX2" fmla="*/ 9146381 w 9146828"/>
              <a:gd name="connsiteY2" fmla="*/ 433030 h 433030"/>
              <a:gd name="connsiteX3" fmla="*/ 2381 w 9146828"/>
              <a:gd name="connsiteY3" fmla="*/ 433030 h 433030"/>
              <a:gd name="connsiteX4" fmla="*/ 0 w 9146828"/>
              <a:gd name="connsiteY4" fmla="*/ 368161 h 433030"/>
              <a:gd name="connsiteX0" fmla="*/ 0 w 9144447"/>
              <a:gd name="connsiteY0" fmla="*/ 331887 h 331887"/>
              <a:gd name="connsiteX1" fmla="*/ 9144159 w 9144447"/>
              <a:gd name="connsiteY1" fmla="*/ 0 h 331887"/>
              <a:gd name="connsiteX2" fmla="*/ 9144000 w 9144447"/>
              <a:gd name="connsiteY2" fmla="*/ 331887 h 331887"/>
              <a:gd name="connsiteX3" fmla="*/ 0 w 9144447"/>
              <a:gd name="connsiteY3" fmla="*/ 331887 h 331887"/>
              <a:gd name="connsiteX0" fmla="*/ 0 w 9144447"/>
              <a:gd name="connsiteY0" fmla="*/ 374651 h 374651"/>
              <a:gd name="connsiteX1" fmla="*/ 9144159 w 9144447"/>
              <a:gd name="connsiteY1" fmla="*/ 42764 h 374651"/>
              <a:gd name="connsiteX2" fmla="*/ 9144000 w 9144447"/>
              <a:gd name="connsiteY2" fmla="*/ 374651 h 374651"/>
              <a:gd name="connsiteX3" fmla="*/ 0 w 9144447"/>
              <a:gd name="connsiteY3" fmla="*/ 374651 h 374651"/>
              <a:gd name="connsiteX0" fmla="*/ 0 w 9144447"/>
              <a:gd name="connsiteY0" fmla="*/ 416171 h 416171"/>
              <a:gd name="connsiteX1" fmla="*/ 9144159 w 9144447"/>
              <a:gd name="connsiteY1" fmla="*/ 84284 h 416171"/>
              <a:gd name="connsiteX2" fmla="*/ 9144000 w 9144447"/>
              <a:gd name="connsiteY2" fmla="*/ 416171 h 416171"/>
              <a:gd name="connsiteX3" fmla="*/ 0 w 9144447"/>
              <a:gd name="connsiteY3" fmla="*/ 416171 h 416171"/>
            </a:gdLst>
            <a:ahLst/>
            <a:cxnLst>
              <a:cxn ang="0">
                <a:pos x="connsiteX0" y="connsiteY0"/>
              </a:cxn>
              <a:cxn ang="0">
                <a:pos x="connsiteX1" y="connsiteY1"/>
              </a:cxn>
              <a:cxn ang="0">
                <a:pos x="connsiteX2" y="connsiteY2"/>
              </a:cxn>
              <a:cxn ang="0">
                <a:pos x="connsiteX3" y="connsiteY3"/>
              </a:cxn>
            </a:cxnLst>
            <a:rect l="l" t="t" r="r" b="b"/>
            <a:pathLst>
              <a:path w="9144447" h="416171">
                <a:moveTo>
                  <a:pt x="0" y="416171"/>
                </a:moveTo>
                <a:cubicBezTo>
                  <a:pt x="2686710" y="17957"/>
                  <a:pt x="6705543" y="-98596"/>
                  <a:pt x="9144159" y="84284"/>
                </a:cubicBezTo>
                <a:cubicBezTo>
                  <a:pt x="9145217" y="168560"/>
                  <a:pt x="9142942" y="331895"/>
                  <a:pt x="9144000" y="416171"/>
                </a:cubicBezTo>
                <a:lnTo>
                  <a:pt x="0" y="41617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6" name="Rectangle 8"/>
          <p:cNvSpPr/>
          <p:nvPr/>
        </p:nvSpPr>
        <p:spPr>
          <a:xfrm flipV="1">
            <a:off x="9372600" y="-3"/>
            <a:ext cx="2819401" cy="397568"/>
          </a:xfrm>
          <a:custGeom>
            <a:avLst/>
            <a:gdLst>
              <a:gd name="connsiteX0" fmla="*/ 0 w 9144000"/>
              <a:gd name="connsiteY0" fmla="*/ 0 h 621129"/>
              <a:gd name="connsiteX1" fmla="*/ 9144000 w 9144000"/>
              <a:gd name="connsiteY1" fmla="*/ 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9140825 w 9144000"/>
              <a:gd name="connsiteY1" fmla="*/ 36830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6089650 w 9144000"/>
              <a:gd name="connsiteY1" fmla="*/ 82550 h 621129"/>
              <a:gd name="connsiteX2" fmla="*/ 9140825 w 9144000"/>
              <a:gd name="connsiteY2" fmla="*/ 368300 h 621129"/>
              <a:gd name="connsiteX3" fmla="*/ 9144000 w 9144000"/>
              <a:gd name="connsiteY3" fmla="*/ 621129 h 621129"/>
              <a:gd name="connsiteX4" fmla="*/ 0 w 9144000"/>
              <a:gd name="connsiteY4" fmla="*/ 621129 h 621129"/>
              <a:gd name="connsiteX5" fmla="*/ 0 w 9144000"/>
              <a:gd name="connsiteY5" fmla="*/ 0 h 621129"/>
              <a:gd name="connsiteX0" fmla="*/ 7620 w 9144000"/>
              <a:gd name="connsiteY0" fmla="*/ 345384 h 547413"/>
              <a:gd name="connsiteX1" fmla="*/ 6089650 w 9144000"/>
              <a:gd name="connsiteY1" fmla="*/ 8834 h 547413"/>
              <a:gd name="connsiteX2" fmla="*/ 9140825 w 9144000"/>
              <a:gd name="connsiteY2" fmla="*/ 294584 h 547413"/>
              <a:gd name="connsiteX3" fmla="*/ 9144000 w 9144000"/>
              <a:gd name="connsiteY3" fmla="*/ 547413 h 547413"/>
              <a:gd name="connsiteX4" fmla="*/ 0 w 9144000"/>
              <a:gd name="connsiteY4" fmla="*/ 547413 h 547413"/>
              <a:gd name="connsiteX5" fmla="*/ 7620 w 9144000"/>
              <a:gd name="connsiteY5" fmla="*/ 345384 h 547413"/>
              <a:gd name="connsiteX0" fmla="*/ 7620 w 9144000"/>
              <a:gd name="connsiteY0" fmla="*/ 359842 h 561871"/>
              <a:gd name="connsiteX1" fmla="*/ 6089650 w 9144000"/>
              <a:gd name="connsiteY1" fmla="*/ 23292 h 561871"/>
              <a:gd name="connsiteX2" fmla="*/ 9140825 w 9144000"/>
              <a:gd name="connsiteY2" fmla="*/ 309042 h 561871"/>
              <a:gd name="connsiteX3" fmla="*/ 9144000 w 9144000"/>
              <a:gd name="connsiteY3" fmla="*/ 561871 h 561871"/>
              <a:gd name="connsiteX4" fmla="*/ 0 w 9144000"/>
              <a:gd name="connsiteY4" fmla="*/ 561871 h 561871"/>
              <a:gd name="connsiteX5" fmla="*/ 7620 w 9144000"/>
              <a:gd name="connsiteY5" fmla="*/ 359842 h 561871"/>
              <a:gd name="connsiteX0" fmla="*/ 7620 w 9144000"/>
              <a:gd name="connsiteY0" fmla="*/ 62996 h 265025"/>
              <a:gd name="connsiteX1" fmla="*/ 9140825 w 9144000"/>
              <a:gd name="connsiteY1" fmla="*/ 12196 h 265025"/>
              <a:gd name="connsiteX2" fmla="*/ 9144000 w 9144000"/>
              <a:gd name="connsiteY2" fmla="*/ 265025 h 265025"/>
              <a:gd name="connsiteX3" fmla="*/ 0 w 9144000"/>
              <a:gd name="connsiteY3" fmla="*/ 265025 h 265025"/>
              <a:gd name="connsiteX4" fmla="*/ 7620 w 9144000"/>
              <a:gd name="connsiteY4" fmla="*/ 62996 h 265025"/>
              <a:gd name="connsiteX0" fmla="*/ 7620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7620 w 9144000"/>
              <a:gd name="connsiteY4" fmla="*/ 164312 h 366341"/>
              <a:gd name="connsiteX0" fmla="*/ 5239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5239 w 9144000"/>
              <a:gd name="connsiteY4" fmla="*/ 164312 h 366341"/>
              <a:gd name="connsiteX0" fmla="*/ 5239 w 9144000"/>
              <a:gd name="connsiteY0" fmla="*/ 247570 h 449599"/>
              <a:gd name="connsiteX1" fmla="*/ 9133205 w 9144000"/>
              <a:gd name="connsiteY1" fmla="*/ 29130 h 449599"/>
              <a:gd name="connsiteX2" fmla="*/ 9144000 w 9144000"/>
              <a:gd name="connsiteY2" fmla="*/ 449599 h 449599"/>
              <a:gd name="connsiteX3" fmla="*/ 0 w 9144000"/>
              <a:gd name="connsiteY3" fmla="*/ 449599 h 449599"/>
              <a:gd name="connsiteX4" fmla="*/ 5239 w 9144000"/>
              <a:gd name="connsiteY4" fmla="*/ 247570 h 449599"/>
              <a:gd name="connsiteX0" fmla="*/ 5239 w 9144000"/>
              <a:gd name="connsiteY0" fmla="*/ 294757 h 496786"/>
              <a:gd name="connsiteX1" fmla="*/ 9133205 w 9144000"/>
              <a:gd name="connsiteY1" fmla="*/ 76317 h 496786"/>
              <a:gd name="connsiteX2" fmla="*/ 9144000 w 9144000"/>
              <a:gd name="connsiteY2" fmla="*/ 496786 h 496786"/>
              <a:gd name="connsiteX3" fmla="*/ 0 w 9144000"/>
              <a:gd name="connsiteY3" fmla="*/ 496786 h 496786"/>
              <a:gd name="connsiteX4" fmla="*/ 5239 w 9144000"/>
              <a:gd name="connsiteY4" fmla="*/ 294757 h 496786"/>
              <a:gd name="connsiteX0" fmla="*/ 0 w 9146381"/>
              <a:gd name="connsiteY0" fmla="*/ 403931 h 468800"/>
              <a:gd name="connsiteX1" fmla="*/ 9135586 w 9146381"/>
              <a:gd name="connsiteY1" fmla="*/ 48331 h 468800"/>
              <a:gd name="connsiteX2" fmla="*/ 9146381 w 9146381"/>
              <a:gd name="connsiteY2" fmla="*/ 468800 h 468800"/>
              <a:gd name="connsiteX3" fmla="*/ 2381 w 9146381"/>
              <a:gd name="connsiteY3" fmla="*/ 468800 h 468800"/>
              <a:gd name="connsiteX4" fmla="*/ 0 w 9146381"/>
              <a:gd name="connsiteY4" fmla="*/ 403931 h 468800"/>
              <a:gd name="connsiteX0" fmla="*/ 0 w 9158502"/>
              <a:gd name="connsiteY0" fmla="*/ 334781 h 399650"/>
              <a:gd name="connsiteX1" fmla="*/ 9158446 w 9158502"/>
              <a:gd name="connsiteY1" fmla="*/ 63001 h 399650"/>
              <a:gd name="connsiteX2" fmla="*/ 9146381 w 9158502"/>
              <a:gd name="connsiteY2" fmla="*/ 399650 h 399650"/>
              <a:gd name="connsiteX3" fmla="*/ 2381 w 9158502"/>
              <a:gd name="connsiteY3" fmla="*/ 399650 h 399650"/>
              <a:gd name="connsiteX4" fmla="*/ 0 w 9158502"/>
              <a:gd name="connsiteY4" fmla="*/ 334781 h 399650"/>
              <a:gd name="connsiteX0" fmla="*/ 0 w 9158502"/>
              <a:gd name="connsiteY0" fmla="*/ 371828 h 436697"/>
              <a:gd name="connsiteX1" fmla="*/ 9158446 w 9158502"/>
              <a:gd name="connsiteY1" fmla="*/ 100048 h 436697"/>
              <a:gd name="connsiteX2" fmla="*/ 9146381 w 9158502"/>
              <a:gd name="connsiteY2" fmla="*/ 436697 h 436697"/>
              <a:gd name="connsiteX3" fmla="*/ 2381 w 9158502"/>
              <a:gd name="connsiteY3" fmla="*/ 436697 h 436697"/>
              <a:gd name="connsiteX4" fmla="*/ 0 w 9158502"/>
              <a:gd name="connsiteY4" fmla="*/ 371828 h 436697"/>
              <a:gd name="connsiteX0" fmla="*/ 0 w 9146381"/>
              <a:gd name="connsiteY0" fmla="*/ 371828 h 436697"/>
              <a:gd name="connsiteX1" fmla="*/ 9144159 w 9146381"/>
              <a:gd name="connsiteY1" fmla="*/ 100048 h 436697"/>
              <a:gd name="connsiteX2" fmla="*/ 9146381 w 9146381"/>
              <a:gd name="connsiteY2" fmla="*/ 436697 h 436697"/>
              <a:gd name="connsiteX3" fmla="*/ 2381 w 9146381"/>
              <a:gd name="connsiteY3" fmla="*/ 436697 h 436697"/>
              <a:gd name="connsiteX4" fmla="*/ 0 w 9146381"/>
              <a:gd name="connsiteY4" fmla="*/ 371828 h 436697"/>
              <a:gd name="connsiteX0" fmla="*/ 0 w 9146828"/>
              <a:gd name="connsiteY0" fmla="*/ 368161 h 433030"/>
              <a:gd name="connsiteX1" fmla="*/ 9146540 w 9146828"/>
              <a:gd name="connsiteY1" fmla="*/ 101143 h 433030"/>
              <a:gd name="connsiteX2" fmla="*/ 9146381 w 9146828"/>
              <a:gd name="connsiteY2" fmla="*/ 433030 h 433030"/>
              <a:gd name="connsiteX3" fmla="*/ 2381 w 9146828"/>
              <a:gd name="connsiteY3" fmla="*/ 433030 h 433030"/>
              <a:gd name="connsiteX4" fmla="*/ 0 w 9146828"/>
              <a:gd name="connsiteY4" fmla="*/ 368161 h 433030"/>
              <a:gd name="connsiteX0" fmla="*/ 0 w 9144447"/>
              <a:gd name="connsiteY0" fmla="*/ 331887 h 331887"/>
              <a:gd name="connsiteX1" fmla="*/ 9144159 w 9144447"/>
              <a:gd name="connsiteY1" fmla="*/ 0 h 331887"/>
              <a:gd name="connsiteX2" fmla="*/ 9144000 w 9144447"/>
              <a:gd name="connsiteY2" fmla="*/ 331887 h 331887"/>
              <a:gd name="connsiteX3" fmla="*/ 0 w 9144447"/>
              <a:gd name="connsiteY3" fmla="*/ 331887 h 331887"/>
              <a:gd name="connsiteX0" fmla="*/ 0 w 9144447"/>
              <a:gd name="connsiteY0" fmla="*/ 374651 h 374651"/>
              <a:gd name="connsiteX1" fmla="*/ 9144159 w 9144447"/>
              <a:gd name="connsiteY1" fmla="*/ 42764 h 374651"/>
              <a:gd name="connsiteX2" fmla="*/ 9144000 w 9144447"/>
              <a:gd name="connsiteY2" fmla="*/ 374651 h 374651"/>
              <a:gd name="connsiteX3" fmla="*/ 0 w 9144447"/>
              <a:gd name="connsiteY3" fmla="*/ 374651 h 374651"/>
              <a:gd name="connsiteX0" fmla="*/ 0 w 9144447"/>
              <a:gd name="connsiteY0" fmla="*/ 416171 h 416171"/>
              <a:gd name="connsiteX1" fmla="*/ 9144159 w 9144447"/>
              <a:gd name="connsiteY1" fmla="*/ 84284 h 416171"/>
              <a:gd name="connsiteX2" fmla="*/ 9144000 w 9144447"/>
              <a:gd name="connsiteY2" fmla="*/ 416171 h 416171"/>
              <a:gd name="connsiteX3" fmla="*/ 0 w 9144447"/>
              <a:gd name="connsiteY3" fmla="*/ 416171 h 416171"/>
            </a:gdLst>
            <a:ahLst/>
            <a:cxnLst>
              <a:cxn ang="0">
                <a:pos x="connsiteX0" y="connsiteY0"/>
              </a:cxn>
              <a:cxn ang="0">
                <a:pos x="connsiteX1" y="connsiteY1"/>
              </a:cxn>
              <a:cxn ang="0">
                <a:pos x="connsiteX2" y="connsiteY2"/>
              </a:cxn>
              <a:cxn ang="0">
                <a:pos x="connsiteX3" y="connsiteY3"/>
              </a:cxn>
            </a:cxnLst>
            <a:rect l="l" t="t" r="r" b="b"/>
            <a:pathLst>
              <a:path w="9144447" h="416171">
                <a:moveTo>
                  <a:pt x="0" y="416171"/>
                </a:moveTo>
                <a:cubicBezTo>
                  <a:pt x="2686710" y="17957"/>
                  <a:pt x="6705543" y="-98596"/>
                  <a:pt x="9144159" y="84284"/>
                </a:cubicBezTo>
                <a:cubicBezTo>
                  <a:pt x="9145217" y="168560"/>
                  <a:pt x="9142942" y="331895"/>
                  <a:pt x="9144000" y="416171"/>
                </a:cubicBezTo>
                <a:lnTo>
                  <a:pt x="0" y="416171"/>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8"/>
          <p:cNvSpPr/>
          <p:nvPr/>
        </p:nvSpPr>
        <p:spPr>
          <a:xfrm>
            <a:off x="3149601" y="6305791"/>
            <a:ext cx="9042995" cy="554895"/>
          </a:xfrm>
          <a:custGeom>
            <a:avLst/>
            <a:gdLst>
              <a:gd name="connsiteX0" fmla="*/ 0 w 9144000"/>
              <a:gd name="connsiteY0" fmla="*/ 0 h 621129"/>
              <a:gd name="connsiteX1" fmla="*/ 9144000 w 9144000"/>
              <a:gd name="connsiteY1" fmla="*/ 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9140825 w 9144000"/>
              <a:gd name="connsiteY1" fmla="*/ 368300 h 621129"/>
              <a:gd name="connsiteX2" fmla="*/ 9144000 w 9144000"/>
              <a:gd name="connsiteY2" fmla="*/ 621129 h 621129"/>
              <a:gd name="connsiteX3" fmla="*/ 0 w 9144000"/>
              <a:gd name="connsiteY3" fmla="*/ 621129 h 621129"/>
              <a:gd name="connsiteX4" fmla="*/ 0 w 9144000"/>
              <a:gd name="connsiteY4" fmla="*/ 0 h 621129"/>
              <a:gd name="connsiteX0" fmla="*/ 0 w 9144000"/>
              <a:gd name="connsiteY0" fmla="*/ 0 h 621129"/>
              <a:gd name="connsiteX1" fmla="*/ 6089650 w 9144000"/>
              <a:gd name="connsiteY1" fmla="*/ 82550 h 621129"/>
              <a:gd name="connsiteX2" fmla="*/ 9140825 w 9144000"/>
              <a:gd name="connsiteY2" fmla="*/ 368300 h 621129"/>
              <a:gd name="connsiteX3" fmla="*/ 9144000 w 9144000"/>
              <a:gd name="connsiteY3" fmla="*/ 621129 h 621129"/>
              <a:gd name="connsiteX4" fmla="*/ 0 w 9144000"/>
              <a:gd name="connsiteY4" fmla="*/ 621129 h 621129"/>
              <a:gd name="connsiteX5" fmla="*/ 0 w 9144000"/>
              <a:gd name="connsiteY5" fmla="*/ 0 h 621129"/>
              <a:gd name="connsiteX0" fmla="*/ 7620 w 9144000"/>
              <a:gd name="connsiteY0" fmla="*/ 345384 h 547413"/>
              <a:gd name="connsiteX1" fmla="*/ 6089650 w 9144000"/>
              <a:gd name="connsiteY1" fmla="*/ 8834 h 547413"/>
              <a:gd name="connsiteX2" fmla="*/ 9140825 w 9144000"/>
              <a:gd name="connsiteY2" fmla="*/ 294584 h 547413"/>
              <a:gd name="connsiteX3" fmla="*/ 9144000 w 9144000"/>
              <a:gd name="connsiteY3" fmla="*/ 547413 h 547413"/>
              <a:gd name="connsiteX4" fmla="*/ 0 w 9144000"/>
              <a:gd name="connsiteY4" fmla="*/ 547413 h 547413"/>
              <a:gd name="connsiteX5" fmla="*/ 7620 w 9144000"/>
              <a:gd name="connsiteY5" fmla="*/ 345384 h 547413"/>
              <a:gd name="connsiteX0" fmla="*/ 7620 w 9144000"/>
              <a:gd name="connsiteY0" fmla="*/ 359842 h 561871"/>
              <a:gd name="connsiteX1" fmla="*/ 6089650 w 9144000"/>
              <a:gd name="connsiteY1" fmla="*/ 23292 h 561871"/>
              <a:gd name="connsiteX2" fmla="*/ 9140825 w 9144000"/>
              <a:gd name="connsiteY2" fmla="*/ 309042 h 561871"/>
              <a:gd name="connsiteX3" fmla="*/ 9144000 w 9144000"/>
              <a:gd name="connsiteY3" fmla="*/ 561871 h 561871"/>
              <a:gd name="connsiteX4" fmla="*/ 0 w 9144000"/>
              <a:gd name="connsiteY4" fmla="*/ 561871 h 561871"/>
              <a:gd name="connsiteX5" fmla="*/ 7620 w 9144000"/>
              <a:gd name="connsiteY5" fmla="*/ 359842 h 561871"/>
              <a:gd name="connsiteX0" fmla="*/ 7620 w 9144000"/>
              <a:gd name="connsiteY0" fmla="*/ 62996 h 265025"/>
              <a:gd name="connsiteX1" fmla="*/ 9140825 w 9144000"/>
              <a:gd name="connsiteY1" fmla="*/ 12196 h 265025"/>
              <a:gd name="connsiteX2" fmla="*/ 9144000 w 9144000"/>
              <a:gd name="connsiteY2" fmla="*/ 265025 h 265025"/>
              <a:gd name="connsiteX3" fmla="*/ 0 w 9144000"/>
              <a:gd name="connsiteY3" fmla="*/ 265025 h 265025"/>
              <a:gd name="connsiteX4" fmla="*/ 7620 w 9144000"/>
              <a:gd name="connsiteY4" fmla="*/ 62996 h 265025"/>
              <a:gd name="connsiteX0" fmla="*/ 7620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7620 w 9144000"/>
              <a:gd name="connsiteY4" fmla="*/ 164312 h 366341"/>
              <a:gd name="connsiteX0" fmla="*/ 5239 w 9144000"/>
              <a:gd name="connsiteY0" fmla="*/ 164312 h 366341"/>
              <a:gd name="connsiteX1" fmla="*/ 9140825 w 9144000"/>
              <a:gd name="connsiteY1" fmla="*/ 113512 h 366341"/>
              <a:gd name="connsiteX2" fmla="*/ 9144000 w 9144000"/>
              <a:gd name="connsiteY2" fmla="*/ 366341 h 366341"/>
              <a:gd name="connsiteX3" fmla="*/ 0 w 9144000"/>
              <a:gd name="connsiteY3" fmla="*/ 366341 h 366341"/>
              <a:gd name="connsiteX4" fmla="*/ 5239 w 9144000"/>
              <a:gd name="connsiteY4" fmla="*/ 164312 h 366341"/>
              <a:gd name="connsiteX0" fmla="*/ 5239 w 9144000"/>
              <a:gd name="connsiteY0" fmla="*/ 247570 h 449599"/>
              <a:gd name="connsiteX1" fmla="*/ 9133205 w 9144000"/>
              <a:gd name="connsiteY1" fmla="*/ 29130 h 449599"/>
              <a:gd name="connsiteX2" fmla="*/ 9144000 w 9144000"/>
              <a:gd name="connsiteY2" fmla="*/ 449599 h 449599"/>
              <a:gd name="connsiteX3" fmla="*/ 0 w 9144000"/>
              <a:gd name="connsiteY3" fmla="*/ 449599 h 449599"/>
              <a:gd name="connsiteX4" fmla="*/ 5239 w 9144000"/>
              <a:gd name="connsiteY4" fmla="*/ 247570 h 449599"/>
              <a:gd name="connsiteX0" fmla="*/ 5239 w 9144000"/>
              <a:gd name="connsiteY0" fmla="*/ 294757 h 496786"/>
              <a:gd name="connsiteX1" fmla="*/ 9133205 w 9144000"/>
              <a:gd name="connsiteY1" fmla="*/ 76317 h 496786"/>
              <a:gd name="connsiteX2" fmla="*/ 9144000 w 9144000"/>
              <a:gd name="connsiteY2" fmla="*/ 496786 h 496786"/>
              <a:gd name="connsiteX3" fmla="*/ 0 w 9144000"/>
              <a:gd name="connsiteY3" fmla="*/ 496786 h 496786"/>
              <a:gd name="connsiteX4" fmla="*/ 5239 w 9144000"/>
              <a:gd name="connsiteY4" fmla="*/ 294757 h 496786"/>
              <a:gd name="connsiteX0" fmla="*/ 0 w 9146381"/>
              <a:gd name="connsiteY0" fmla="*/ 403931 h 468800"/>
              <a:gd name="connsiteX1" fmla="*/ 9135586 w 9146381"/>
              <a:gd name="connsiteY1" fmla="*/ 48331 h 468800"/>
              <a:gd name="connsiteX2" fmla="*/ 9146381 w 9146381"/>
              <a:gd name="connsiteY2" fmla="*/ 468800 h 468800"/>
              <a:gd name="connsiteX3" fmla="*/ 2381 w 9146381"/>
              <a:gd name="connsiteY3" fmla="*/ 468800 h 468800"/>
              <a:gd name="connsiteX4" fmla="*/ 0 w 9146381"/>
              <a:gd name="connsiteY4" fmla="*/ 403931 h 468800"/>
              <a:gd name="connsiteX0" fmla="*/ 0 w 9158502"/>
              <a:gd name="connsiteY0" fmla="*/ 334781 h 399650"/>
              <a:gd name="connsiteX1" fmla="*/ 9158446 w 9158502"/>
              <a:gd name="connsiteY1" fmla="*/ 63001 h 399650"/>
              <a:gd name="connsiteX2" fmla="*/ 9146381 w 9158502"/>
              <a:gd name="connsiteY2" fmla="*/ 399650 h 399650"/>
              <a:gd name="connsiteX3" fmla="*/ 2381 w 9158502"/>
              <a:gd name="connsiteY3" fmla="*/ 399650 h 399650"/>
              <a:gd name="connsiteX4" fmla="*/ 0 w 9158502"/>
              <a:gd name="connsiteY4" fmla="*/ 334781 h 399650"/>
              <a:gd name="connsiteX0" fmla="*/ 0 w 9158502"/>
              <a:gd name="connsiteY0" fmla="*/ 371828 h 436697"/>
              <a:gd name="connsiteX1" fmla="*/ 9158446 w 9158502"/>
              <a:gd name="connsiteY1" fmla="*/ 100048 h 436697"/>
              <a:gd name="connsiteX2" fmla="*/ 9146381 w 9158502"/>
              <a:gd name="connsiteY2" fmla="*/ 436697 h 436697"/>
              <a:gd name="connsiteX3" fmla="*/ 2381 w 9158502"/>
              <a:gd name="connsiteY3" fmla="*/ 436697 h 436697"/>
              <a:gd name="connsiteX4" fmla="*/ 0 w 9158502"/>
              <a:gd name="connsiteY4" fmla="*/ 371828 h 436697"/>
              <a:gd name="connsiteX0" fmla="*/ 0 w 9146381"/>
              <a:gd name="connsiteY0" fmla="*/ 371828 h 436697"/>
              <a:gd name="connsiteX1" fmla="*/ 9144159 w 9146381"/>
              <a:gd name="connsiteY1" fmla="*/ 100048 h 436697"/>
              <a:gd name="connsiteX2" fmla="*/ 9146381 w 9146381"/>
              <a:gd name="connsiteY2" fmla="*/ 436697 h 436697"/>
              <a:gd name="connsiteX3" fmla="*/ 2381 w 9146381"/>
              <a:gd name="connsiteY3" fmla="*/ 436697 h 436697"/>
              <a:gd name="connsiteX4" fmla="*/ 0 w 9146381"/>
              <a:gd name="connsiteY4" fmla="*/ 371828 h 436697"/>
              <a:gd name="connsiteX0" fmla="*/ 0 w 9146828"/>
              <a:gd name="connsiteY0" fmla="*/ 368161 h 433030"/>
              <a:gd name="connsiteX1" fmla="*/ 9146540 w 9146828"/>
              <a:gd name="connsiteY1" fmla="*/ 101143 h 433030"/>
              <a:gd name="connsiteX2" fmla="*/ 9146381 w 9146828"/>
              <a:gd name="connsiteY2" fmla="*/ 433030 h 433030"/>
              <a:gd name="connsiteX3" fmla="*/ 2381 w 9146828"/>
              <a:gd name="connsiteY3" fmla="*/ 433030 h 433030"/>
              <a:gd name="connsiteX4" fmla="*/ 0 w 9146828"/>
              <a:gd name="connsiteY4" fmla="*/ 368161 h 433030"/>
              <a:gd name="connsiteX0" fmla="*/ 0 w 9144447"/>
              <a:gd name="connsiteY0" fmla="*/ 331887 h 331887"/>
              <a:gd name="connsiteX1" fmla="*/ 9144159 w 9144447"/>
              <a:gd name="connsiteY1" fmla="*/ 0 h 331887"/>
              <a:gd name="connsiteX2" fmla="*/ 9144000 w 9144447"/>
              <a:gd name="connsiteY2" fmla="*/ 331887 h 331887"/>
              <a:gd name="connsiteX3" fmla="*/ 0 w 9144447"/>
              <a:gd name="connsiteY3" fmla="*/ 331887 h 331887"/>
              <a:gd name="connsiteX0" fmla="*/ 0 w 9144447"/>
              <a:gd name="connsiteY0" fmla="*/ 374651 h 374651"/>
              <a:gd name="connsiteX1" fmla="*/ 9144159 w 9144447"/>
              <a:gd name="connsiteY1" fmla="*/ 42764 h 374651"/>
              <a:gd name="connsiteX2" fmla="*/ 9144000 w 9144447"/>
              <a:gd name="connsiteY2" fmla="*/ 374651 h 374651"/>
              <a:gd name="connsiteX3" fmla="*/ 0 w 9144447"/>
              <a:gd name="connsiteY3" fmla="*/ 374651 h 374651"/>
              <a:gd name="connsiteX0" fmla="*/ 0 w 9144447"/>
              <a:gd name="connsiteY0" fmla="*/ 416171 h 416171"/>
              <a:gd name="connsiteX1" fmla="*/ 9144159 w 9144447"/>
              <a:gd name="connsiteY1" fmla="*/ 84284 h 416171"/>
              <a:gd name="connsiteX2" fmla="*/ 9144000 w 9144447"/>
              <a:gd name="connsiteY2" fmla="*/ 416171 h 416171"/>
              <a:gd name="connsiteX3" fmla="*/ 0 w 9144447"/>
              <a:gd name="connsiteY3" fmla="*/ 416171 h 416171"/>
            </a:gdLst>
            <a:ahLst/>
            <a:cxnLst>
              <a:cxn ang="0">
                <a:pos x="connsiteX0" y="connsiteY0"/>
              </a:cxn>
              <a:cxn ang="0">
                <a:pos x="connsiteX1" y="connsiteY1"/>
              </a:cxn>
              <a:cxn ang="0">
                <a:pos x="connsiteX2" y="connsiteY2"/>
              </a:cxn>
              <a:cxn ang="0">
                <a:pos x="connsiteX3" y="connsiteY3"/>
              </a:cxn>
            </a:cxnLst>
            <a:rect l="l" t="t" r="r" b="b"/>
            <a:pathLst>
              <a:path w="9144447" h="416171">
                <a:moveTo>
                  <a:pt x="0" y="416171"/>
                </a:moveTo>
                <a:cubicBezTo>
                  <a:pt x="2686710" y="17957"/>
                  <a:pt x="6705543" y="-98596"/>
                  <a:pt x="9144159" y="84284"/>
                </a:cubicBezTo>
                <a:cubicBezTo>
                  <a:pt x="9145217" y="168560"/>
                  <a:pt x="9142942" y="331895"/>
                  <a:pt x="9144000" y="416171"/>
                </a:cubicBezTo>
                <a:lnTo>
                  <a:pt x="0" y="416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Placeholder 1"/>
          <p:cNvSpPr>
            <a:spLocks noGrp="1"/>
          </p:cNvSpPr>
          <p:nvPr>
            <p:ph type="title"/>
          </p:nvPr>
        </p:nvSpPr>
        <p:spPr>
          <a:xfrm>
            <a:off x="309800" y="194703"/>
            <a:ext cx="11579517" cy="70846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09800" y="1106777"/>
            <a:ext cx="11579517" cy="4989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32800" y="6396004"/>
            <a:ext cx="3267456" cy="401181"/>
          </a:xfrm>
          <a:prstGeom prst="rect">
            <a:avLst/>
          </a:prstGeom>
        </p:spPr>
      </p:pic>
      <p:sp>
        <p:nvSpPr>
          <p:cNvPr id="12" name="AutoShape 3"/>
          <p:cNvSpPr>
            <a:spLocks noChangeAspect="1" noChangeArrowheads="1" noTextEdit="1"/>
          </p:cNvSpPr>
          <p:nvPr/>
        </p:nvSpPr>
        <p:spPr bwMode="auto">
          <a:xfrm>
            <a:off x="705917" y="6458830"/>
            <a:ext cx="1139755" cy="28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rgbClr val="6D6E71"/>
              </a:solidFill>
            </a:endParaRPr>
          </a:p>
        </p:txBody>
      </p:sp>
    </p:spTree>
    <p:extLst>
      <p:ext uri="{BB962C8B-B14F-4D97-AF65-F5344CB8AC3E}">
        <p14:creationId xmlns:p14="http://schemas.microsoft.com/office/powerpoint/2010/main" val="255502973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dt="0"/>
  <p:txStyles>
    <p:titleStyle>
      <a:lvl1pPr algn="l" defTabSz="1219050" rtl="0" eaLnBrk="1" latinLnBrk="0" hangingPunct="1">
        <a:lnSpc>
          <a:spcPct val="90000"/>
        </a:lnSpc>
        <a:spcBef>
          <a:spcPct val="0"/>
        </a:spcBef>
        <a:buNone/>
        <a:defRPr sz="2933" b="1" kern="1200" baseline="0">
          <a:solidFill>
            <a:schemeClr val="accent1"/>
          </a:solidFill>
          <a:latin typeface="Arial" panose="020B0604020202020204" pitchFamily="34" charset="0"/>
          <a:ea typeface="+mj-ea"/>
          <a:cs typeface="Arial" pitchFamily="34" charset="0"/>
        </a:defRPr>
      </a:lvl1pPr>
    </p:titleStyle>
    <p:bodyStyle>
      <a:lvl1pPr marL="308995" indent="-308995" algn="l" defTabSz="1219050" rtl="0" eaLnBrk="1" latinLnBrk="0" hangingPunct="1">
        <a:lnSpc>
          <a:spcPct val="110000"/>
        </a:lnSpc>
        <a:spcBef>
          <a:spcPts val="800"/>
        </a:spcBef>
        <a:spcAft>
          <a:spcPts val="800"/>
        </a:spcAft>
        <a:buClr>
          <a:schemeClr val="accent1"/>
        </a:buClr>
        <a:buFont typeface="Arial" pitchFamily="34" charset="0"/>
        <a:buChar char="•"/>
        <a:defRPr sz="2400" kern="1200">
          <a:solidFill>
            <a:schemeClr val="tx1"/>
          </a:solidFill>
          <a:latin typeface="Arial" panose="020B0604020202020204" pitchFamily="34" charset="0"/>
          <a:ea typeface="+mn-ea"/>
          <a:cs typeface="Arial" pitchFamily="34" charset="0"/>
        </a:defRPr>
      </a:lvl1pPr>
      <a:lvl2pPr marL="609523" indent="-300527" algn="l" defTabSz="1219050" rtl="0" eaLnBrk="1" latinLnBrk="0" hangingPunct="1">
        <a:lnSpc>
          <a:spcPct val="110000"/>
        </a:lnSpc>
        <a:spcBef>
          <a:spcPts val="800"/>
        </a:spcBef>
        <a:spcAft>
          <a:spcPts val="800"/>
        </a:spcAft>
        <a:buClr>
          <a:schemeClr val="accent1"/>
        </a:buClr>
        <a:buFont typeface="Arial" pitchFamily="34" charset="0"/>
        <a:buChar char="–"/>
        <a:defRPr sz="2133" kern="1200">
          <a:solidFill>
            <a:schemeClr val="tx1"/>
          </a:solidFill>
          <a:latin typeface="Arial" panose="020B0604020202020204" pitchFamily="34" charset="0"/>
          <a:ea typeface="+mn-ea"/>
          <a:cs typeface="Arial" pitchFamily="34" charset="0"/>
        </a:defRPr>
      </a:lvl2pPr>
      <a:lvl3pPr marL="918520" indent="-308995" algn="l" defTabSz="1219050" rtl="0" eaLnBrk="1" latinLnBrk="0" hangingPunct="1">
        <a:lnSpc>
          <a:spcPct val="110000"/>
        </a:lnSpc>
        <a:spcBef>
          <a:spcPts val="800"/>
        </a:spcBef>
        <a:spcAft>
          <a:spcPts val="800"/>
        </a:spcAft>
        <a:buClr>
          <a:schemeClr val="accent1"/>
        </a:buClr>
        <a:buFont typeface="Arial" pitchFamily="34" charset="0"/>
        <a:buChar char="•"/>
        <a:defRPr sz="1867" kern="1200">
          <a:solidFill>
            <a:schemeClr val="tx1"/>
          </a:solidFill>
          <a:latin typeface="Arial" panose="020B0604020202020204" pitchFamily="34" charset="0"/>
          <a:ea typeface="+mn-ea"/>
          <a:cs typeface="Arial" pitchFamily="34" charset="0"/>
        </a:defRPr>
      </a:lvl3pPr>
      <a:lvl4pPr marL="1219050" indent="-230690" algn="l" defTabSz="1219050" rtl="0" eaLnBrk="1" latinLnBrk="0" hangingPunct="1">
        <a:lnSpc>
          <a:spcPct val="110000"/>
        </a:lnSpc>
        <a:spcBef>
          <a:spcPts val="800"/>
        </a:spcBef>
        <a:spcAft>
          <a:spcPts val="800"/>
        </a:spcAft>
        <a:buClr>
          <a:schemeClr val="accent1"/>
        </a:buClr>
        <a:buFont typeface="Arial" pitchFamily="34" charset="0"/>
        <a:buChar char="–"/>
        <a:defRPr sz="1600" kern="1200">
          <a:solidFill>
            <a:schemeClr val="tx1"/>
          </a:solidFill>
          <a:latin typeface="Arial" panose="020B0604020202020204" pitchFamily="34" charset="0"/>
          <a:ea typeface="+mn-ea"/>
          <a:cs typeface="Arial" pitchFamily="34" charset="0"/>
        </a:defRPr>
      </a:lvl4pPr>
      <a:lvl5pPr marL="1449737" indent="-230690" algn="l" defTabSz="1219050" rtl="0" eaLnBrk="1" latinLnBrk="0" hangingPunct="1">
        <a:lnSpc>
          <a:spcPct val="110000"/>
        </a:lnSpc>
        <a:spcBef>
          <a:spcPts val="800"/>
        </a:spcBef>
        <a:spcAft>
          <a:spcPts val="800"/>
        </a:spcAft>
        <a:buClr>
          <a:schemeClr val="accent1"/>
        </a:buClr>
        <a:buFont typeface="Arial" pitchFamily="34" charset="0"/>
        <a:buChar char="»"/>
        <a:defRPr sz="1600" kern="1200">
          <a:solidFill>
            <a:schemeClr val="tx1"/>
          </a:solidFill>
          <a:latin typeface="Arial" panose="020B0604020202020204" pitchFamily="34" charset="0"/>
          <a:ea typeface="+mn-ea"/>
          <a:cs typeface="Arial" pitchFamily="34" charset="0"/>
        </a:defRPr>
      </a:lvl5pPr>
      <a:lvl6pPr marL="3352380" indent="-304760" algn="l" defTabSz="121905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06" indent="-304760" algn="l" defTabSz="121905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30" indent="-304760" algn="l" defTabSz="121905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953" indent="-304760" algn="l" defTabSz="121905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50" rtl="0" eaLnBrk="1" latinLnBrk="0" hangingPunct="1">
        <a:defRPr sz="2400" kern="1200">
          <a:solidFill>
            <a:schemeClr val="tx1"/>
          </a:solidFill>
          <a:latin typeface="+mn-lt"/>
          <a:ea typeface="+mn-ea"/>
          <a:cs typeface="+mn-cs"/>
        </a:defRPr>
      </a:lvl1pPr>
      <a:lvl2pPr marL="609523" algn="l" defTabSz="1219050" rtl="0" eaLnBrk="1" latinLnBrk="0" hangingPunct="1">
        <a:defRPr sz="2400" kern="1200">
          <a:solidFill>
            <a:schemeClr val="tx1"/>
          </a:solidFill>
          <a:latin typeface="+mn-lt"/>
          <a:ea typeface="+mn-ea"/>
          <a:cs typeface="+mn-cs"/>
        </a:defRPr>
      </a:lvl2pPr>
      <a:lvl3pPr marL="1219050" algn="l" defTabSz="1219050" rtl="0" eaLnBrk="1" latinLnBrk="0" hangingPunct="1">
        <a:defRPr sz="2400" kern="1200">
          <a:solidFill>
            <a:schemeClr val="tx1"/>
          </a:solidFill>
          <a:latin typeface="+mn-lt"/>
          <a:ea typeface="+mn-ea"/>
          <a:cs typeface="+mn-cs"/>
        </a:defRPr>
      </a:lvl3pPr>
      <a:lvl4pPr marL="1828573" algn="l" defTabSz="1219050" rtl="0" eaLnBrk="1" latinLnBrk="0" hangingPunct="1">
        <a:defRPr sz="2400" kern="1200">
          <a:solidFill>
            <a:schemeClr val="tx1"/>
          </a:solidFill>
          <a:latin typeface="+mn-lt"/>
          <a:ea typeface="+mn-ea"/>
          <a:cs typeface="+mn-cs"/>
        </a:defRPr>
      </a:lvl4pPr>
      <a:lvl5pPr marL="2438098" algn="l" defTabSz="1219050" rtl="0" eaLnBrk="1" latinLnBrk="0" hangingPunct="1">
        <a:defRPr sz="2400" kern="1200">
          <a:solidFill>
            <a:schemeClr val="tx1"/>
          </a:solidFill>
          <a:latin typeface="+mn-lt"/>
          <a:ea typeface="+mn-ea"/>
          <a:cs typeface="+mn-cs"/>
        </a:defRPr>
      </a:lvl5pPr>
      <a:lvl6pPr marL="3047620" algn="l" defTabSz="1219050" rtl="0" eaLnBrk="1" latinLnBrk="0" hangingPunct="1">
        <a:defRPr sz="2400" kern="1200">
          <a:solidFill>
            <a:schemeClr val="tx1"/>
          </a:solidFill>
          <a:latin typeface="+mn-lt"/>
          <a:ea typeface="+mn-ea"/>
          <a:cs typeface="+mn-cs"/>
        </a:defRPr>
      </a:lvl6pPr>
      <a:lvl7pPr marL="3657143" algn="l" defTabSz="1219050" rtl="0" eaLnBrk="1" latinLnBrk="0" hangingPunct="1">
        <a:defRPr sz="2400" kern="1200">
          <a:solidFill>
            <a:schemeClr val="tx1"/>
          </a:solidFill>
          <a:latin typeface="+mn-lt"/>
          <a:ea typeface="+mn-ea"/>
          <a:cs typeface="+mn-cs"/>
        </a:defRPr>
      </a:lvl7pPr>
      <a:lvl8pPr marL="4266667" algn="l" defTabSz="1219050" rtl="0" eaLnBrk="1" latinLnBrk="0" hangingPunct="1">
        <a:defRPr sz="2400" kern="1200">
          <a:solidFill>
            <a:schemeClr val="tx1"/>
          </a:solidFill>
          <a:latin typeface="+mn-lt"/>
          <a:ea typeface="+mn-ea"/>
          <a:cs typeface="+mn-cs"/>
        </a:defRPr>
      </a:lvl8pPr>
      <a:lvl9pPr marL="4876191" algn="l" defTabSz="121905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3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Word_Document1.docx"/><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blog/2023-06-20-how-to-write-better-prompts-for-github-copilot/" TargetMode="External"/><Relationship Id="rId2" Type="http://schemas.openxmlformats.org/officeDocument/2006/relationships/hyperlink" Target="https://code.visualstudio.com/docs/editor/github-copilot" TargetMode="External"/><Relationship Id="rId1" Type="http://schemas.openxmlformats.org/officeDocument/2006/relationships/slideLayout" Target="../slideLayouts/slideLayout13.xml"/><Relationship Id="rId4" Type="http://schemas.openxmlformats.org/officeDocument/2006/relationships/hyperlink" Target="https://docs.github.com/en/copilot/using-github-copilot/getting-started-with-github-copilot?platform=ma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nfosystechnologies.sharepoint.com/sites/ToolsandPOCs/Shared%20Documents/General/Co-Pilot%20Docs/GitHub%20Copilot%20Installation%20Guide.docx?web=1" TargetMode="External"/><Relationship Id="rId1" Type="http://schemas.openxmlformats.org/officeDocument/2006/relationships/slideLayout" Target="../slideLayouts/slideLayout37.xml"/><Relationship Id="rId6" Type="http://schemas.openxmlformats.org/officeDocument/2006/relationships/image" Target="../media/image27.wmf"/><Relationship Id="rId5" Type="http://schemas.openxmlformats.org/officeDocument/2006/relationships/package" Target="../embeddings/Microsoft_Word_Document.docx"/><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523" y="1104697"/>
            <a:ext cx="6679094" cy="1362075"/>
          </a:xfrm>
        </p:spPr>
        <p:txBody>
          <a:bodyPr>
            <a:normAutofit fontScale="90000"/>
          </a:bodyPr>
          <a:lstStyle/>
          <a:p>
            <a:pPr algn="l"/>
            <a:r>
              <a:rPr lang="en-US" sz="3600" dirty="0">
                <a:latin typeface="+mn-lt"/>
              </a:rPr>
              <a:t>GitHub Copilot Unveiled: A Beginner’s Guide to QA in Visual Studio Code</a:t>
            </a:r>
            <a:endParaRPr lang="en-US" sz="2000" dirty="0">
              <a:latin typeface="+mn-lt"/>
            </a:endParaRPr>
          </a:p>
        </p:txBody>
      </p:sp>
    </p:spTree>
    <p:extLst>
      <p:ext uri="{BB962C8B-B14F-4D97-AF65-F5344CB8AC3E}">
        <p14:creationId xmlns:p14="http://schemas.microsoft.com/office/powerpoint/2010/main" val="5871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222548" y="46038"/>
            <a:ext cx="11065861"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a:ea typeface="+mj-ea"/>
                <a:cs typeface="Arial" pitchFamily="34" charset="0"/>
              </a:rPr>
              <a:t>Transformative coding using GitHub Copilot</a:t>
            </a: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222548" y="3085965"/>
            <a:ext cx="11564302" cy="553998"/>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A8F59BC9-00ED-1490-1B66-22F3DBE5D1F8}"/>
              </a:ext>
            </a:extLst>
          </p:cNvPr>
          <p:cNvSpPr txBox="1"/>
          <p:nvPr/>
        </p:nvSpPr>
        <p:spPr>
          <a:xfrm>
            <a:off x="508000" y="946317"/>
            <a:ext cx="805922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graphicFrame>
        <p:nvGraphicFramePr>
          <p:cNvPr id="4" name="Table 4">
            <a:extLst>
              <a:ext uri="{FF2B5EF4-FFF2-40B4-BE49-F238E27FC236}">
                <a16:creationId xmlns:a16="http://schemas.microsoft.com/office/drawing/2014/main" id="{9DEE80DA-F3DB-7696-5742-8577DC304967}"/>
              </a:ext>
            </a:extLst>
          </p:cNvPr>
          <p:cNvGraphicFramePr>
            <a:graphicFrameLocks noGrp="1"/>
          </p:cNvGraphicFramePr>
          <p:nvPr>
            <p:extLst>
              <p:ext uri="{D42A27DB-BD31-4B8C-83A1-F6EECF244321}">
                <p14:modId xmlns:p14="http://schemas.microsoft.com/office/powerpoint/2010/main" val="151825562"/>
              </p:ext>
            </p:extLst>
          </p:nvPr>
        </p:nvGraphicFramePr>
        <p:xfrm>
          <a:off x="165339" y="448314"/>
          <a:ext cx="11678720" cy="5711186"/>
        </p:xfrm>
        <a:graphic>
          <a:graphicData uri="http://schemas.openxmlformats.org/drawingml/2006/table">
            <a:tbl>
              <a:tblPr firstRow="1" bandRow="1">
                <a:tableStyleId>{5C22544A-7EE6-4342-B048-85BDC9FD1C3A}</a:tableStyleId>
              </a:tblPr>
              <a:tblGrid>
                <a:gridCol w="5826560">
                  <a:extLst>
                    <a:ext uri="{9D8B030D-6E8A-4147-A177-3AD203B41FA5}">
                      <a16:colId xmlns:a16="http://schemas.microsoft.com/office/drawing/2014/main" val="1317529010"/>
                    </a:ext>
                  </a:extLst>
                </a:gridCol>
                <a:gridCol w="5852160">
                  <a:extLst>
                    <a:ext uri="{9D8B030D-6E8A-4147-A177-3AD203B41FA5}">
                      <a16:colId xmlns:a16="http://schemas.microsoft.com/office/drawing/2014/main" val="2685779397"/>
                    </a:ext>
                  </a:extLst>
                </a:gridCol>
              </a:tblGrid>
              <a:tr h="651349">
                <a:tc>
                  <a:txBody>
                    <a:bodyPr/>
                    <a:lstStyle/>
                    <a:p>
                      <a:pPr algn="ctr"/>
                      <a:endParaRPr lang="en-US" sz="1400" dirty="0"/>
                    </a:p>
                  </a:txBody>
                  <a:tcPr anchor="ctr"/>
                </a:tc>
                <a:tc>
                  <a:txBody>
                    <a:bodyPr/>
                    <a:lstStyle/>
                    <a:p>
                      <a:pPr algn="ctr"/>
                      <a:endParaRPr lang="en-US" sz="1400" dirty="0"/>
                    </a:p>
                  </a:txBody>
                  <a:tcPr/>
                </a:tc>
                <a:extLst>
                  <a:ext uri="{0D108BD9-81ED-4DB2-BD59-A6C34878D82A}">
                    <a16:rowId xmlns:a16="http://schemas.microsoft.com/office/drawing/2014/main" val="1335571847"/>
                  </a:ext>
                </a:extLst>
              </a:tr>
              <a:tr h="5059837">
                <a:tc>
                  <a:txBody>
                    <a:bodyPr/>
                    <a:lstStyle/>
                    <a:p>
                      <a:pPr marL="285750" indent="-285750">
                        <a:buFont typeface="Wingdings" panose="05000000000000000000" pitchFamily="2" charset="2"/>
                        <a:buChar char="Ø"/>
                      </a:pPr>
                      <a:r>
                        <a:rPr lang="en-US" sz="1400" b="1" i="1" dirty="0">
                          <a:solidFill>
                            <a:srgbClr val="212529"/>
                          </a:solidFill>
                          <a:cs typeface="Arial" pitchFamily="34" charset="0"/>
                        </a:rPr>
                        <a:t>Convert Comments to Code</a:t>
                      </a:r>
                    </a:p>
                    <a:p>
                      <a:pPr marL="285750" indent="-285750">
                        <a:buFont typeface="Wingdings" panose="05000000000000000000" pitchFamily="2" charset="2"/>
                        <a:buChar char="§"/>
                      </a:pPr>
                      <a:r>
                        <a:rPr lang="en-US" sz="1400" b="1" dirty="0">
                          <a:solidFill>
                            <a:srgbClr val="212529"/>
                          </a:solidFill>
                          <a:cs typeface="Arial" pitchFamily="34" charset="0"/>
                        </a:rPr>
                        <a:t> </a:t>
                      </a:r>
                      <a:r>
                        <a:rPr lang="en-US" sz="1400" b="0" dirty="0">
                          <a:solidFill>
                            <a:srgbClr val="212529"/>
                          </a:solidFill>
                          <a:cs typeface="Arial" pitchFamily="34" charset="0"/>
                        </a:rPr>
                        <a:t>Write a comment describing the logic you want, let GitHub copilot assemble the code for you</a:t>
                      </a:r>
                    </a:p>
                    <a:p>
                      <a:pPr marL="0" indent="0">
                        <a:buFont typeface="Wingdings" panose="05000000000000000000" pitchFamily="2" charset="2"/>
                        <a:buNone/>
                      </a:pPr>
                      <a:endParaRPr lang="en-US" sz="1400" b="0" dirty="0">
                        <a:solidFill>
                          <a:srgbClr val="212529"/>
                        </a:solidFill>
                        <a:cs typeface="Arial" pitchFamily="34" charset="0"/>
                      </a:endParaRPr>
                    </a:p>
                    <a:p>
                      <a:pPr marL="285750" indent="-285750">
                        <a:buFont typeface="Wingdings" panose="05000000000000000000" pitchFamily="2" charset="2"/>
                        <a:buChar char="Ø"/>
                      </a:pPr>
                      <a:r>
                        <a:rPr lang="en-US" sz="1400" b="1" i="1" dirty="0">
                          <a:solidFill>
                            <a:srgbClr val="212529"/>
                          </a:solidFill>
                          <a:cs typeface="Arial" pitchFamily="34" charset="0"/>
                        </a:rPr>
                        <a:t>Reducing Repetition:</a:t>
                      </a:r>
                    </a:p>
                    <a:p>
                      <a:pPr marL="285750" indent="-285750">
                        <a:buFont typeface="Wingdings" panose="05000000000000000000" pitchFamily="2" charset="2"/>
                        <a:buChar char="§"/>
                      </a:pPr>
                      <a:r>
                        <a:rPr lang="en-US" sz="1400" b="0" dirty="0">
                          <a:solidFill>
                            <a:srgbClr val="212529"/>
                          </a:solidFill>
                          <a:cs typeface="Arial" pitchFamily="34" charset="0"/>
                        </a:rPr>
                        <a:t>Auto-filtering repetitive code patterns, optimizing coding practices for efficiency and maintainability.</a:t>
                      </a:r>
                    </a:p>
                    <a:p>
                      <a:pPr marL="0" indent="0">
                        <a:buFont typeface="Wingdings" panose="05000000000000000000" pitchFamily="2" charset="2"/>
                        <a:buNone/>
                      </a:pPr>
                      <a:endParaRPr lang="en-US" sz="1400" b="0" dirty="0">
                        <a:solidFill>
                          <a:srgbClr val="212529"/>
                        </a:solidFill>
                        <a:cs typeface="Arial" pitchFamily="34" charset="0"/>
                      </a:endParaRPr>
                    </a:p>
                    <a:p>
                      <a:pPr marL="285750" indent="-285750">
                        <a:buFont typeface="Wingdings" panose="05000000000000000000" pitchFamily="2" charset="2"/>
                        <a:buChar char="Ø"/>
                      </a:pPr>
                      <a:r>
                        <a:rPr lang="en-US" sz="1400" b="1" i="1" dirty="0">
                          <a:solidFill>
                            <a:srgbClr val="212529"/>
                          </a:solidFill>
                          <a:cs typeface="Arial" pitchFamily="34" charset="0"/>
                        </a:rPr>
                        <a:t>Tests without toil</a:t>
                      </a:r>
                    </a:p>
                    <a:p>
                      <a:pPr marL="285750" indent="-285750">
                        <a:buFont typeface="Wingdings" panose="05000000000000000000" pitchFamily="2" charset="2"/>
                        <a:buChar char="§"/>
                      </a:pPr>
                      <a:r>
                        <a:rPr lang="en-US" sz="1400" b="0" dirty="0">
                          <a:solidFill>
                            <a:srgbClr val="212529"/>
                          </a:solidFill>
                          <a:cs typeface="Arial" pitchFamily="34" charset="0"/>
                        </a:rPr>
                        <a:t>Enabling the creation of comprehensive test scripts without toil of extensive manual coding.</a:t>
                      </a:r>
                    </a:p>
                    <a:p>
                      <a:pPr marL="285750" indent="-285750">
                        <a:buFont typeface="Wingdings" panose="05000000000000000000" pitchFamily="2" charset="2"/>
                        <a:buChar char="§"/>
                      </a:pPr>
                      <a:r>
                        <a:rPr lang="en-US" sz="1400" b="0" dirty="0">
                          <a:solidFill>
                            <a:srgbClr val="212529"/>
                          </a:solidFill>
                          <a:cs typeface="Arial" pitchFamily="34" charset="0"/>
                        </a:rPr>
                        <a:t>Import test scripts and let the GitHub Copilot suggest tests that match your implementation code.</a:t>
                      </a:r>
                    </a:p>
                    <a:p>
                      <a:pPr marL="0" indent="0">
                        <a:buFont typeface="Wingdings" panose="05000000000000000000" pitchFamily="2" charset="2"/>
                        <a:buNone/>
                      </a:pPr>
                      <a:endParaRPr lang="en-US" sz="1400" b="0" dirty="0">
                        <a:solidFill>
                          <a:srgbClr val="212529"/>
                        </a:solidFill>
                        <a:cs typeface="Arial" pitchFamily="34" charset="0"/>
                      </a:endParaRPr>
                    </a:p>
                    <a:p>
                      <a:pPr marL="0" indent="0">
                        <a:buFont typeface="Wingdings" panose="05000000000000000000" pitchFamily="2" charset="2"/>
                        <a:buNone/>
                      </a:pPr>
                      <a:endParaRPr lang="en-US" sz="1400" b="0" dirty="0">
                        <a:solidFill>
                          <a:srgbClr val="212529"/>
                        </a:solidFill>
                        <a:cs typeface="Arial" pitchFamily="34" charset="0"/>
                      </a:endParaRPr>
                    </a:p>
                    <a:p>
                      <a:pPr marL="0" indent="0">
                        <a:buFont typeface="Wingdings" panose="05000000000000000000" pitchFamily="2" charset="2"/>
                        <a:buNone/>
                      </a:pPr>
                      <a:endParaRPr lang="en-US" sz="1400" b="0" dirty="0">
                        <a:solidFill>
                          <a:srgbClr val="212529"/>
                        </a:solidFill>
                        <a:cs typeface="Arial" pitchFamily="34" charset="0"/>
                      </a:endParaRPr>
                    </a:p>
                    <a:p>
                      <a:pPr marL="285750" indent="-285750">
                        <a:buFont typeface="Wingdings" panose="05000000000000000000" pitchFamily="2" charset="2"/>
                        <a:buChar char="Ø"/>
                      </a:pPr>
                      <a:endParaRPr lang="en-US" sz="1400" b="1" dirty="0">
                        <a:solidFill>
                          <a:srgbClr val="212529"/>
                        </a:solidFill>
                        <a:cs typeface="Arial" pitchFamily="34" charset="0"/>
                      </a:endParaRPr>
                    </a:p>
                  </a:txBody>
                  <a:tcPr/>
                </a:tc>
                <a:tc>
                  <a:txBody>
                    <a:bodyPr/>
                    <a:lstStyle/>
                    <a:p>
                      <a:endParaRPr lang="en-US" sz="1400" dirty="0"/>
                    </a:p>
                    <a:p>
                      <a:endParaRPr lang="en-US" sz="1400" dirty="0"/>
                    </a:p>
                  </a:txBody>
                  <a:tcPr/>
                </a:tc>
                <a:extLst>
                  <a:ext uri="{0D108BD9-81ED-4DB2-BD59-A6C34878D82A}">
                    <a16:rowId xmlns:a16="http://schemas.microsoft.com/office/drawing/2014/main" val="2351363009"/>
                  </a:ext>
                </a:extLst>
              </a:tr>
            </a:tbl>
          </a:graphicData>
        </a:graphic>
      </p:graphicFrame>
      <p:pic>
        <p:nvPicPr>
          <p:cNvPr id="8" name="Picture 7">
            <a:extLst>
              <a:ext uri="{FF2B5EF4-FFF2-40B4-BE49-F238E27FC236}">
                <a16:creationId xmlns:a16="http://schemas.microsoft.com/office/drawing/2014/main" id="{6804E809-5605-84EE-28EA-777A42E4129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25" b="99151" l="1042" r="99702">
                        <a14:foregroundMark x1="23661" y1="48620" x2="23661" y2="48620"/>
                        <a14:foregroundMark x1="23661" y1="48620" x2="23661" y2="48620"/>
                        <a14:foregroundMark x1="31845" y1="13800" x2="31845" y2="13800"/>
                        <a14:foregroundMark x1="29762" y1="99151" x2="15476" y2="87686"/>
                        <a14:foregroundMark x1="15476" y1="87686" x2="2083" y2="51168"/>
                        <a14:foregroundMark x1="2083" y1="51168" x2="2083" y2="37367"/>
                        <a14:foregroundMark x1="2083" y1="37367" x2="5208" y2="24628"/>
                        <a14:foregroundMark x1="5208" y1="24628" x2="13542" y2="7856"/>
                        <a14:foregroundMark x1="13542" y1="7856" x2="56548" y2="0"/>
                        <a14:foregroundMark x1="56548" y1="0" x2="92708" y2="4671"/>
                        <a14:foregroundMark x1="92708" y1="4671" x2="83333" y2="14862"/>
                        <a14:foregroundMark x1="83333" y1="14862" x2="34970" y2="14437"/>
                        <a14:foregroundMark x1="31148" y1="29916" x2="30357" y2="33121"/>
                        <a14:foregroundMark x1="34970" y1="14437" x2="33948" y2="18574"/>
                        <a14:foregroundMark x1="30357" y1="33121" x2="30506" y2="99363"/>
                        <a14:foregroundMark x1="9375" y1="94692" x2="1935" y2="83015"/>
                        <a14:foregroundMark x1="1935" y1="83015" x2="893" y2="12527"/>
                        <a14:foregroundMark x1="893" y1="12527" x2="8036" y2="2972"/>
                        <a14:foregroundMark x1="8036" y1="2972" x2="51042" y2="425"/>
                        <a14:foregroundMark x1="51042" y1="425" x2="57738" y2="1911"/>
                        <a14:foregroundMark x1="57738" y1="1911" x2="87054" y2="2548"/>
                        <a14:foregroundMark x1="2083" y1="24628" x2="6696" y2="34820"/>
                        <a14:foregroundMark x1="6696" y1="34820" x2="9077" y2="81316"/>
                        <a14:foregroundMark x1="9077" y1="81316" x2="8036" y2="96603"/>
                        <a14:foregroundMark x1="8036" y1="96603" x2="1488" y2="97240"/>
                        <a14:foregroundMark x1="1488" y1="97240" x2="1042" y2="27389"/>
                        <a14:foregroundMark x1="1042" y1="27389" x2="1042" y2="27389"/>
                        <a14:foregroundMark x1="20089" y1="10616" x2="26042" y2="1274"/>
                        <a14:foregroundMark x1="26042" y1="1274" x2="23214" y2="12951"/>
                        <a14:foregroundMark x1="23214" y1="12951" x2="22470" y2="12951"/>
                        <a14:foregroundMark x1="30357" y1="4671" x2="31399" y2="16985"/>
                        <a14:foregroundMark x1="31399" y1="16985" x2="55655" y2="16773"/>
                        <a14:foregroundMark x1="55655" y1="16773" x2="88095" y2="17410"/>
                        <a14:foregroundMark x1="88095" y1="17410" x2="86905" y2="2335"/>
                        <a14:foregroundMark x1="86905" y1="2335" x2="30060" y2="5945"/>
                        <a14:foregroundMark x1="92708" y1="2123" x2="93155" y2="15287"/>
                        <a14:foregroundMark x1="93155" y1="15287" x2="99107" y2="18047"/>
                        <a14:foregroundMark x1="99107" y1="18047" x2="99702" y2="3609"/>
                        <a14:foregroundMark x1="99702" y1="3609" x2="91667" y2="1486"/>
                        <a14:foregroundMark x1="98519" y1="89586" x2="98518" y2="90148"/>
                        <a14:foregroundMark x1="98661" y1="21656" x2="98658" y2="22911"/>
                        <a14:foregroundMark x1="98805" y1="22909" x2="98810" y2="21656"/>
                        <a14:foregroundMark x1="98525" y1="90153" x2="98527" y2="89586"/>
                        <a14:foregroundMark x1="98810" y1="21656" x2="98512" y2="21656"/>
                        <a14:foregroundMark x1="17857" y1="42887" x2="23661" y2="50531"/>
                        <a14:foregroundMark x1="23661" y1="50531" x2="25000" y2="62845"/>
                        <a14:foregroundMark x1="25000" y1="62845" x2="19494" y2="55839"/>
                        <a14:foregroundMark x1="19494" y1="55839" x2="18601" y2="45435"/>
                        <a14:backgroundMark x1="71280" y1="72824" x2="53274" y2="71550"/>
                        <a14:backgroundMark x1="53274" y1="71550" x2="52976" y2="58386"/>
                        <a14:backgroundMark x1="52976" y1="58386" x2="57887" y2="47771"/>
                        <a14:backgroundMark x1="57887" y1="47771" x2="64732" y2="47134"/>
                        <a14:backgroundMark x1="64732" y1="47134" x2="66071" y2="71338"/>
                        <a14:backgroundMark x1="53869" y1="92994" x2="45536" y2="57537"/>
                        <a14:backgroundMark x1="45536" y1="57537" x2="53869" y2="47134"/>
                        <a14:backgroundMark x1="53869" y1="47134" x2="75744" y2="42038"/>
                        <a14:backgroundMark x1="75744" y1="42038" x2="81548" y2="50743"/>
                        <a14:backgroundMark x1="81548" y1="50743" x2="85714" y2="70276"/>
                        <a14:backgroundMark x1="85714" y1="70276" x2="54315" y2="93418"/>
                        <a14:backgroundMark x1="54315" y1="93418" x2="54018" y2="93418"/>
                        <a14:backgroundMark x1="31994" y1="26752" x2="87798" y2="52654"/>
                        <a14:backgroundMark x1="87798" y1="52654" x2="91815" y2="85138"/>
                        <a14:backgroundMark x1="91815" y1="85138" x2="57440" y2="94480"/>
                        <a14:backgroundMark x1="57440" y1="94480" x2="46131" y2="91507"/>
                        <a14:backgroundMark x1="46131" y1="91507" x2="41964" y2="76221"/>
                        <a14:backgroundMark x1="41964" y1="76221" x2="38542" y2="32484"/>
                        <a14:backgroundMark x1="38542" y1="32484" x2="38542" y2="32484"/>
                        <a14:backgroundMark x1="31845" y1="21444" x2="93601" y2="31423"/>
                        <a14:backgroundMark x1="93601" y1="31423" x2="97768" y2="51380"/>
                        <a14:backgroundMark x1="97768" y1="51380" x2="96280" y2="79406"/>
                        <a14:backgroundMark x1="96280" y1="79406" x2="92708" y2="91083"/>
                        <a14:backgroundMark x1="92708" y1="91083" x2="71429" y2="93631"/>
                        <a14:backgroundMark x1="68006" y1="21656" x2="86310" y2="26964"/>
                        <a14:backgroundMark x1="86310" y1="26964" x2="92560" y2="26752"/>
                        <a14:backgroundMark x1="92560" y1="26752" x2="86607" y2="23142"/>
                        <a14:backgroundMark x1="86607" y1="23142" x2="73065" y2="24841"/>
                        <a14:backgroundMark x1="86756" y1="21656" x2="97321" y2="22930"/>
                        <a14:backgroundMark x1="97321" y1="22930" x2="97768" y2="89597"/>
                        <a14:backgroundMark x1="97768" y1="89597" x2="93899" y2="99363"/>
                        <a14:backgroundMark x1="93899" y1="99363" x2="95685" y2="81529"/>
                        <a14:backgroundMark x1="95685" y1="81529" x2="96577" y2="79406"/>
                        <a14:backgroundMark x1="31399" y1="23355" x2="37500" y2="35456"/>
                        <a14:backgroundMark x1="37500" y1="35456" x2="43899" y2="91083"/>
                        <a14:backgroundMark x1="43899" y1="91083" x2="38244" y2="99363"/>
                        <a14:backgroundMark x1="38244" y1="99363" x2="31994" y2="98726"/>
                        <a14:backgroundMark x1="31994" y1="98726" x2="31399" y2="24841"/>
                        <a14:backgroundMark x1="95685" y1="96815" x2="95238" y2="98089"/>
                      </a14:backgroundRemoval>
                    </a14:imgEffect>
                  </a14:imgLayer>
                </a14:imgProps>
              </a:ext>
            </a:extLst>
          </a:blip>
          <a:srcRect t="138" b="138"/>
          <a:stretch/>
        </p:blipFill>
        <p:spPr>
          <a:xfrm>
            <a:off x="6376826" y="1173850"/>
            <a:ext cx="5076752" cy="2466113"/>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6BAAFC3C-7E00-400F-9534-5B99CEC35097}"/>
              </a:ext>
            </a:extLst>
          </p:cNvPr>
          <p:cNvPicPr>
            <a:picLocks noChangeAspect="1"/>
          </p:cNvPicPr>
          <p:nvPr/>
        </p:nvPicPr>
        <p:blipFill>
          <a:blip r:embed="rId4"/>
          <a:stretch>
            <a:fillRect/>
          </a:stretch>
        </p:blipFill>
        <p:spPr>
          <a:xfrm>
            <a:off x="7867302" y="1610202"/>
            <a:ext cx="3516977" cy="2029761"/>
          </a:xfrm>
          <a:prstGeom prst="rect">
            <a:avLst/>
          </a:prstGeom>
        </p:spPr>
      </p:pic>
      <p:pic>
        <p:nvPicPr>
          <p:cNvPr id="12" name="Picture 11">
            <a:extLst>
              <a:ext uri="{FF2B5EF4-FFF2-40B4-BE49-F238E27FC236}">
                <a16:creationId xmlns:a16="http://schemas.microsoft.com/office/drawing/2014/main" id="{11D13718-D719-86A2-5C1B-77E63935F6F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25" b="99151" l="1042" r="99702">
                        <a14:foregroundMark x1="23661" y1="48620" x2="23661" y2="48620"/>
                        <a14:foregroundMark x1="23661" y1="48620" x2="23661" y2="48620"/>
                        <a14:foregroundMark x1="31845" y1="13800" x2="31845" y2="13800"/>
                        <a14:foregroundMark x1="29762" y1="99151" x2="15476" y2="87686"/>
                        <a14:foregroundMark x1="15476" y1="87686" x2="2083" y2="51168"/>
                        <a14:foregroundMark x1="2083" y1="51168" x2="2083" y2="37367"/>
                        <a14:foregroundMark x1="2083" y1="37367" x2="5208" y2="24628"/>
                        <a14:foregroundMark x1="5208" y1="24628" x2="13542" y2="7856"/>
                        <a14:foregroundMark x1="13542" y1="7856" x2="56548" y2="0"/>
                        <a14:foregroundMark x1="56548" y1="0" x2="92708" y2="4671"/>
                        <a14:foregroundMark x1="92708" y1="4671" x2="83333" y2="14862"/>
                        <a14:foregroundMark x1="83333" y1="14862" x2="34970" y2="14437"/>
                        <a14:foregroundMark x1="31148" y1="29916" x2="30357" y2="33121"/>
                        <a14:foregroundMark x1="34970" y1="14437" x2="33948" y2="18574"/>
                        <a14:foregroundMark x1="30357" y1="33121" x2="30506" y2="99363"/>
                        <a14:foregroundMark x1="9375" y1="94692" x2="1935" y2="83015"/>
                        <a14:foregroundMark x1="1935" y1="83015" x2="893" y2="12527"/>
                        <a14:foregroundMark x1="893" y1="12527" x2="8036" y2="2972"/>
                        <a14:foregroundMark x1="8036" y1="2972" x2="51042" y2="425"/>
                        <a14:foregroundMark x1="51042" y1="425" x2="57738" y2="1911"/>
                        <a14:foregroundMark x1="57738" y1="1911" x2="87054" y2="2548"/>
                        <a14:foregroundMark x1="2083" y1="24628" x2="6696" y2="34820"/>
                        <a14:foregroundMark x1="6696" y1="34820" x2="9077" y2="81316"/>
                        <a14:foregroundMark x1="9077" y1="81316" x2="8036" y2="96603"/>
                        <a14:foregroundMark x1="8036" y1="96603" x2="1488" y2="97240"/>
                        <a14:foregroundMark x1="1488" y1="97240" x2="1042" y2="27389"/>
                        <a14:foregroundMark x1="1042" y1="27389" x2="1042" y2="27389"/>
                        <a14:foregroundMark x1="20089" y1="10616" x2="26042" y2="1274"/>
                        <a14:foregroundMark x1="26042" y1="1274" x2="23214" y2="12951"/>
                        <a14:foregroundMark x1="23214" y1="12951" x2="22470" y2="12951"/>
                        <a14:foregroundMark x1="30357" y1="4671" x2="31399" y2="16985"/>
                        <a14:foregroundMark x1="31399" y1="16985" x2="55655" y2="16773"/>
                        <a14:foregroundMark x1="55655" y1="16773" x2="88095" y2="17410"/>
                        <a14:foregroundMark x1="88095" y1="17410" x2="86905" y2="2335"/>
                        <a14:foregroundMark x1="86905" y1="2335" x2="30060" y2="5945"/>
                        <a14:foregroundMark x1="92708" y1="2123" x2="93155" y2="15287"/>
                        <a14:foregroundMark x1="93155" y1="15287" x2="99107" y2="18047"/>
                        <a14:foregroundMark x1="99107" y1="18047" x2="99702" y2="3609"/>
                        <a14:foregroundMark x1="99702" y1="3609" x2="91667" y2="1486"/>
                        <a14:foregroundMark x1="98519" y1="89586" x2="98518" y2="90148"/>
                        <a14:foregroundMark x1="98661" y1="21656" x2="98658" y2="22911"/>
                        <a14:foregroundMark x1="98805" y1="22909" x2="98810" y2="21656"/>
                        <a14:foregroundMark x1="98525" y1="90153" x2="98527" y2="89586"/>
                        <a14:foregroundMark x1="98810" y1="21656" x2="98512" y2="21656"/>
                        <a14:foregroundMark x1="17857" y1="42887" x2="23661" y2="50531"/>
                        <a14:foregroundMark x1="23661" y1="50531" x2="25000" y2="62845"/>
                        <a14:foregroundMark x1="25000" y1="62845" x2="19494" y2="55839"/>
                        <a14:foregroundMark x1="19494" y1="55839" x2="18601" y2="45435"/>
                        <a14:backgroundMark x1="71280" y1="72824" x2="53274" y2="71550"/>
                        <a14:backgroundMark x1="53274" y1="71550" x2="52976" y2="58386"/>
                        <a14:backgroundMark x1="52976" y1="58386" x2="57887" y2="47771"/>
                        <a14:backgroundMark x1="57887" y1="47771" x2="64732" y2="47134"/>
                        <a14:backgroundMark x1="64732" y1="47134" x2="66071" y2="71338"/>
                        <a14:backgroundMark x1="53869" y1="92994" x2="45536" y2="57537"/>
                        <a14:backgroundMark x1="45536" y1="57537" x2="53869" y2="47134"/>
                        <a14:backgroundMark x1="53869" y1="47134" x2="75744" y2="42038"/>
                        <a14:backgroundMark x1="75744" y1="42038" x2="81548" y2="50743"/>
                        <a14:backgroundMark x1="81548" y1="50743" x2="85714" y2="70276"/>
                        <a14:backgroundMark x1="85714" y1="70276" x2="54315" y2="93418"/>
                        <a14:backgroundMark x1="54315" y1="93418" x2="54018" y2="93418"/>
                        <a14:backgroundMark x1="31994" y1="26752" x2="87798" y2="52654"/>
                        <a14:backgroundMark x1="87798" y1="52654" x2="91815" y2="85138"/>
                        <a14:backgroundMark x1="91815" y1="85138" x2="57440" y2="94480"/>
                        <a14:backgroundMark x1="57440" y1="94480" x2="46131" y2="91507"/>
                        <a14:backgroundMark x1="46131" y1="91507" x2="41964" y2="76221"/>
                        <a14:backgroundMark x1="41964" y1="76221" x2="38542" y2="32484"/>
                        <a14:backgroundMark x1="38542" y1="32484" x2="38542" y2="32484"/>
                        <a14:backgroundMark x1="31845" y1="21444" x2="93601" y2="31423"/>
                        <a14:backgroundMark x1="93601" y1="31423" x2="97768" y2="51380"/>
                        <a14:backgroundMark x1="97768" y1="51380" x2="96280" y2="79406"/>
                        <a14:backgroundMark x1="96280" y1="79406" x2="92708" y2="91083"/>
                        <a14:backgroundMark x1="92708" y1="91083" x2="71429" y2="93631"/>
                        <a14:backgroundMark x1="68006" y1="21656" x2="86310" y2="26964"/>
                        <a14:backgroundMark x1="86310" y1="26964" x2="92560" y2="26752"/>
                        <a14:backgroundMark x1="92560" y1="26752" x2="86607" y2="23142"/>
                        <a14:backgroundMark x1="86607" y1="23142" x2="73065" y2="24841"/>
                        <a14:backgroundMark x1="86756" y1="21656" x2="97321" y2="22930"/>
                        <a14:backgroundMark x1="97321" y1="22930" x2="97768" y2="89597"/>
                        <a14:backgroundMark x1="97768" y1="89597" x2="93899" y2="99363"/>
                        <a14:backgroundMark x1="93899" y1="99363" x2="95685" y2="81529"/>
                        <a14:backgroundMark x1="95685" y1="81529" x2="96577" y2="79406"/>
                        <a14:backgroundMark x1="31399" y1="23355" x2="37500" y2="35456"/>
                        <a14:backgroundMark x1="37500" y1="35456" x2="43899" y2="91083"/>
                        <a14:backgroundMark x1="43899" y1="91083" x2="38244" y2="99363"/>
                        <a14:backgroundMark x1="38244" y1="99363" x2="31994" y2="98726"/>
                        <a14:backgroundMark x1="31994" y1="98726" x2="31399" y2="24841"/>
                        <a14:backgroundMark x1="95685" y1="96815" x2="95238" y2="98089"/>
                      </a14:backgroundRemoval>
                    </a14:imgEffect>
                  </a14:imgLayer>
                </a14:imgProps>
              </a:ext>
            </a:extLst>
          </a:blip>
          <a:srcRect t="138" b="138"/>
          <a:stretch/>
        </p:blipFill>
        <p:spPr>
          <a:xfrm>
            <a:off x="6426868" y="3785889"/>
            <a:ext cx="5076752" cy="2249151"/>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98D2B197-3C00-924D-E3D3-E3AD93C91D25}"/>
              </a:ext>
            </a:extLst>
          </p:cNvPr>
          <p:cNvPicPr>
            <a:picLocks noChangeAspect="1"/>
          </p:cNvPicPr>
          <p:nvPr/>
        </p:nvPicPr>
        <p:blipFill>
          <a:blip r:embed="rId4"/>
          <a:stretch>
            <a:fillRect/>
          </a:stretch>
        </p:blipFill>
        <p:spPr>
          <a:xfrm>
            <a:off x="8012430" y="4191969"/>
            <a:ext cx="3441148" cy="1843071"/>
          </a:xfrm>
          <a:prstGeom prst="rect">
            <a:avLst/>
          </a:prstGeom>
        </p:spPr>
      </p:pic>
      <p:cxnSp>
        <p:nvCxnSpPr>
          <p:cNvPr id="17" name="Straight Arrow Connector 16">
            <a:extLst>
              <a:ext uri="{FF2B5EF4-FFF2-40B4-BE49-F238E27FC236}">
                <a16:creationId xmlns:a16="http://schemas.microsoft.com/office/drawing/2014/main" id="{539FBB36-660C-6142-B9BA-64C19377659F}"/>
              </a:ext>
            </a:extLst>
          </p:cNvPr>
          <p:cNvCxnSpPr>
            <a:cxnSpLocks/>
          </p:cNvCxnSpPr>
          <p:nvPr/>
        </p:nvCxnSpPr>
        <p:spPr>
          <a:xfrm>
            <a:off x="9868711" y="3923050"/>
            <a:ext cx="184825" cy="32793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B17BC6F6-7523-FD2B-BB79-B900DD11AD9C}"/>
              </a:ext>
            </a:extLst>
          </p:cNvPr>
          <p:cNvSpPr/>
          <p:nvPr/>
        </p:nvSpPr>
        <p:spPr>
          <a:xfrm>
            <a:off x="9897894" y="4265579"/>
            <a:ext cx="350195" cy="1799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894B0A8F-A0E1-F2DC-B739-4C4BE2941B05}"/>
              </a:ext>
            </a:extLst>
          </p:cNvPr>
          <p:cNvCxnSpPr>
            <a:cxnSpLocks/>
          </p:cNvCxnSpPr>
          <p:nvPr/>
        </p:nvCxnSpPr>
        <p:spPr>
          <a:xfrm flipH="1">
            <a:off x="9168319" y="3976222"/>
            <a:ext cx="389136" cy="28935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7DF6733E-8CBF-6F04-1FA4-1533659E8612}"/>
              </a:ext>
            </a:extLst>
          </p:cNvPr>
          <p:cNvSpPr/>
          <p:nvPr/>
        </p:nvSpPr>
        <p:spPr>
          <a:xfrm flipH="1" flipV="1">
            <a:off x="8954311" y="4265579"/>
            <a:ext cx="214007" cy="145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20EA743C-1D3C-8F04-3F01-96E5511E2E75}"/>
              </a:ext>
            </a:extLst>
          </p:cNvPr>
          <p:cNvCxnSpPr>
            <a:cxnSpLocks/>
          </p:cNvCxnSpPr>
          <p:nvPr/>
        </p:nvCxnSpPr>
        <p:spPr>
          <a:xfrm flipH="1">
            <a:off x="9576881" y="4042238"/>
            <a:ext cx="65676" cy="39908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Oval 29">
            <a:extLst>
              <a:ext uri="{FF2B5EF4-FFF2-40B4-BE49-F238E27FC236}">
                <a16:creationId xmlns:a16="http://schemas.microsoft.com/office/drawing/2014/main" id="{11B96018-66E5-8323-41B9-169994F103EF}"/>
              </a:ext>
            </a:extLst>
          </p:cNvPr>
          <p:cNvSpPr/>
          <p:nvPr/>
        </p:nvSpPr>
        <p:spPr>
          <a:xfrm>
            <a:off x="8954311" y="4441320"/>
            <a:ext cx="1585608" cy="2893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A88886E3-2501-9DB8-400B-6DECE3852537}"/>
              </a:ext>
            </a:extLst>
          </p:cNvPr>
          <p:cNvCxnSpPr>
            <a:cxnSpLocks/>
          </p:cNvCxnSpPr>
          <p:nvPr/>
        </p:nvCxnSpPr>
        <p:spPr>
          <a:xfrm flipH="1">
            <a:off x="9443857" y="4087018"/>
            <a:ext cx="374812" cy="756578"/>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D7628A70-4636-65F0-F008-55C8940C94D6}"/>
              </a:ext>
            </a:extLst>
          </p:cNvPr>
          <p:cNvCxnSpPr>
            <a:cxnSpLocks/>
          </p:cNvCxnSpPr>
          <p:nvPr/>
        </p:nvCxnSpPr>
        <p:spPr>
          <a:xfrm flipH="1">
            <a:off x="9747115" y="4076315"/>
            <a:ext cx="150779" cy="123985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79B1C019-EFC7-DA5D-612E-52C05633646E}"/>
              </a:ext>
            </a:extLst>
          </p:cNvPr>
          <p:cNvSpPr/>
          <p:nvPr/>
        </p:nvSpPr>
        <p:spPr>
          <a:xfrm>
            <a:off x="9061314" y="4876603"/>
            <a:ext cx="1186775" cy="2748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ECEC208-B7E7-1DEF-FA08-27383BF954A1}"/>
              </a:ext>
            </a:extLst>
          </p:cNvPr>
          <p:cNvSpPr/>
          <p:nvPr/>
        </p:nvSpPr>
        <p:spPr>
          <a:xfrm>
            <a:off x="8954311" y="5297364"/>
            <a:ext cx="1741251" cy="5343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60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222548" y="46038"/>
            <a:ext cx="11065861"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600" b="1" dirty="0">
                <a:solidFill>
                  <a:srgbClr val="4472C4"/>
                </a:solidFill>
                <a:latin typeface="Calibri"/>
                <a:ea typeface="+mj-ea"/>
                <a:cs typeface="Arial" pitchFamily="34" charset="0"/>
              </a:rPr>
              <a:t>Copilot Keyboard Shortcuts &amp; Slash Commands</a:t>
            </a:r>
            <a:endParaRPr kumimoji="0" lang="en-US" sz="26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222548" y="3085965"/>
            <a:ext cx="11564302" cy="553998"/>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A8F59BC9-00ED-1490-1B66-22F3DBE5D1F8}"/>
              </a:ext>
            </a:extLst>
          </p:cNvPr>
          <p:cNvSpPr txBox="1"/>
          <p:nvPr/>
        </p:nvSpPr>
        <p:spPr>
          <a:xfrm>
            <a:off x="508000" y="946317"/>
            <a:ext cx="805922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graphicFrame>
        <p:nvGraphicFramePr>
          <p:cNvPr id="4" name="Table 4">
            <a:extLst>
              <a:ext uri="{FF2B5EF4-FFF2-40B4-BE49-F238E27FC236}">
                <a16:creationId xmlns:a16="http://schemas.microsoft.com/office/drawing/2014/main" id="{9DEE80DA-F3DB-7696-5742-8577DC304967}"/>
              </a:ext>
            </a:extLst>
          </p:cNvPr>
          <p:cNvGraphicFramePr>
            <a:graphicFrameLocks noGrp="1"/>
          </p:cNvGraphicFramePr>
          <p:nvPr>
            <p:extLst>
              <p:ext uri="{D42A27DB-BD31-4B8C-83A1-F6EECF244321}">
                <p14:modId xmlns:p14="http://schemas.microsoft.com/office/powerpoint/2010/main" val="367658619"/>
              </p:ext>
            </p:extLst>
          </p:nvPr>
        </p:nvGraphicFramePr>
        <p:xfrm>
          <a:off x="165339" y="448313"/>
          <a:ext cx="11678720" cy="5556555"/>
        </p:xfrm>
        <a:graphic>
          <a:graphicData uri="http://schemas.openxmlformats.org/drawingml/2006/table">
            <a:tbl>
              <a:tblPr firstRow="1" bandRow="1">
                <a:tableStyleId>{5C22544A-7EE6-4342-B048-85BDC9FD1C3A}</a:tableStyleId>
              </a:tblPr>
              <a:tblGrid>
                <a:gridCol w="5826560">
                  <a:extLst>
                    <a:ext uri="{9D8B030D-6E8A-4147-A177-3AD203B41FA5}">
                      <a16:colId xmlns:a16="http://schemas.microsoft.com/office/drawing/2014/main" val="1317529010"/>
                    </a:ext>
                  </a:extLst>
                </a:gridCol>
                <a:gridCol w="5852160">
                  <a:extLst>
                    <a:ext uri="{9D8B030D-6E8A-4147-A177-3AD203B41FA5}">
                      <a16:colId xmlns:a16="http://schemas.microsoft.com/office/drawing/2014/main" val="2685779397"/>
                    </a:ext>
                  </a:extLst>
                </a:gridCol>
              </a:tblGrid>
              <a:tr h="345526">
                <a:tc>
                  <a:txBody>
                    <a:bodyPr/>
                    <a:lstStyle/>
                    <a:p>
                      <a:pPr algn="ctr"/>
                      <a:r>
                        <a:rPr lang="en-US" sz="1600" dirty="0"/>
                        <a:t>Shortcuts &amp; Commands</a:t>
                      </a:r>
                    </a:p>
                  </a:txBody>
                  <a:tcPr anchor="ctr"/>
                </a:tc>
                <a:tc>
                  <a:txBody>
                    <a:bodyPr/>
                    <a:lstStyle/>
                    <a:p>
                      <a:pPr algn="ctr"/>
                      <a:endParaRPr lang="en-US" sz="1400" dirty="0"/>
                    </a:p>
                  </a:txBody>
                  <a:tcPr/>
                </a:tc>
                <a:extLst>
                  <a:ext uri="{0D108BD9-81ED-4DB2-BD59-A6C34878D82A}">
                    <a16:rowId xmlns:a16="http://schemas.microsoft.com/office/drawing/2014/main" val="1335571847"/>
                  </a:ext>
                </a:extLst>
              </a:tr>
              <a:tr h="5211029">
                <a:tc>
                  <a:txBody>
                    <a:bodyPr/>
                    <a:lstStyle/>
                    <a:p>
                      <a:pPr algn="l"/>
                      <a:r>
                        <a:rPr lang="en-US" sz="1600" b="1" i="1" dirty="0">
                          <a:solidFill>
                            <a:srgbClr val="333333"/>
                          </a:solidFill>
                          <a:effectLst/>
                        </a:rPr>
                        <a:t>GitHub Copilot in Visual Studio Code supported below some shortcuts and slash commands:</a:t>
                      </a:r>
                    </a:p>
                    <a:p>
                      <a:pPr algn="l"/>
                      <a:endParaRPr lang="en-US" sz="1600" b="1" i="1" dirty="0">
                        <a:solidFill>
                          <a:srgbClr val="333333"/>
                        </a:solidFill>
                        <a:effectLst/>
                      </a:endParaRPr>
                    </a:p>
                    <a:p>
                      <a:pPr algn="l"/>
                      <a:r>
                        <a:rPr lang="en-US" sz="1600" b="1" i="1" dirty="0">
                          <a:solidFill>
                            <a:srgbClr val="333333"/>
                          </a:solidFill>
                          <a:effectLst/>
                        </a:rPr>
                        <a:t>Keyboard shortcuts</a:t>
                      </a:r>
                    </a:p>
                    <a:p>
                      <a:pPr algn="l"/>
                      <a:r>
                        <a:rPr lang="en-US" sz="1600" dirty="0">
                          <a:solidFill>
                            <a:srgbClr val="333333"/>
                          </a:solidFill>
                        </a:rPr>
                        <a:t>To make our code more productive ,here the most common keyboard shortcuts worth remembering:</a:t>
                      </a:r>
                    </a:p>
                    <a:p>
                      <a:pPr marL="0" indent="0">
                        <a:buFont typeface="Wingdings" panose="05000000000000000000" pitchFamily="2" charset="2"/>
                        <a:buNone/>
                      </a:pPr>
                      <a:endParaRPr lang="en-US" sz="1600" b="1" dirty="0">
                        <a:solidFill>
                          <a:srgbClr val="212529"/>
                        </a:solidFill>
                        <a:cs typeface="Arial" pitchFamily="34" charset="0"/>
                      </a:endParaRPr>
                    </a:p>
                    <a:p>
                      <a:pPr marL="0" indent="0">
                        <a:buFont typeface="Wingdings" panose="05000000000000000000" pitchFamily="2" charset="2"/>
                        <a:buNone/>
                      </a:pPr>
                      <a:r>
                        <a:rPr lang="en-US" sz="1600" b="1" i="1" dirty="0">
                          <a:solidFill>
                            <a:srgbClr val="212529"/>
                          </a:solidFill>
                          <a:cs typeface="Arial" pitchFamily="34" charset="0"/>
                        </a:rPr>
                        <a:t>Slash Commands:</a:t>
                      </a:r>
                    </a:p>
                    <a:p>
                      <a:pPr marL="0" indent="0">
                        <a:buFont typeface="Wingdings" panose="05000000000000000000" pitchFamily="2" charset="2"/>
                        <a:buNone/>
                      </a:pPr>
                      <a:r>
                        <a:rPr lang="en-US" sz="1600" b="0" i="0" kern="1200" dirty="0">
                          <a:solidFill>
                            <a:schemeClr val="tx1">
                              <a:lumMod val="50000"/>
                            </a:schemeClr>
                          </a:solidFill>
                          <a:effectLst/>
                          <a:latin typeface="+mn-lt"/>
                          <a:ea typeface="+mn-ea"/>
                          <a:cs typeface="+mn-cs"/>
                        </a:rPr>
                        <a:t>Supported slash commands for specific types of questions or tasks.</a:t>
                      </a:r>
                    </a:p>
                    <a:p>
                      <a:r>
                        <a:rPr lang="en-US" sz="1600" b="1" i="0" kern="1200" dirty="0">
                          <a:solidFill>
                            <a:schemeClr val="tx1">
                              <a:lumMod val="50000"/>
                            </a:schemeClr>
                          </a:solidFill>
                          <a:effectLst/>
                          <a:latin typeface="+mn-lt"/>
                          <a:ea typeface="+mn-ea"/>
                          <a:cs typeface="+mn-cs"/>
                        </a:rPr>
                        <a:t>@workspace /explain: </a:t>
                      </a:r>
                      <a:r>
                        <a:rPr lang="en-US" sz="1600" b="0" i="0" kern="1200" dirty="0">
                          <a:solidFill>
                            <a:schemeClr val="tx1">
                              <a:lumMod val="50000"/>
                            </a:schemeClr>
                          </a:solidFill>
                          <a:effectLst/>
                          <a:latin typeface="+mn-lt"/>
                          <a:ea typeface="+mn-ea"/>
                          <a:cs typeface="+mn-cs"/>
                        </a:rPr>
                        <a:t>Explain step-by-step how the selected code works.</a:t>
                      </a:r>
                    </a:p>
                    <a:p>
                      <a:r>
                        <a:rPr lang="en-US" sz="1600" b="1" i="0" kern="1200" dirty="0">
                          <a:solidFill>
                            <a:schemeClr val="tx1">
                              <a:lumMod val="50000"/>
                            </a:schemeClr>
                          </a:solidFill>
                          <a:effectLst/>
                          <a:latin typeface="+mn-lt"/>
                          <a:ea typeface="+mn-ea"/>
                          <a:cs typeface="+mn-cs"/>
                        </a:rPr>
                        <a:t>@workspace /fix:</a:t>
                      </a:r>
                      <a:r>
                        <a:rPr lang="en-US" sz="1600" b="0" i="0" kern="1200" dirty="0">
                          <a:solidFill>
                            <a:schemeClr val="tx1">
                              <a:lumMod val="50000"/>
                            </a:schemeClr>
                          </a:solidFill>
                          <a:effectLst/>
                          <a:latin typeface="+mn-lt"/>
                          <a:ea typeface="+mn-ea"/>
                          <a:cs typeface="+mn-cs"/>
                        </a:rPr>
                        <a:t> Propose a fix for the bugs in the selected code.</a:t>
                      </a:r>
                    </a:p>
                    <a:p>
                      <a:r>
                        <a:rPr lang="en-US" sz="1600" b="1" i="0" kern="1200" dirty="0">
                          <a:solidFill>
                            <a:schemeClr val="tx1">
                              <a:lumMod val="50000"/>
                            </a:schemeClr>
                          </a:solidFill>
                          <a:effectLst/>
                          <a:latin typeface="+mn-lt"/>
                          <a:ea typeface="+mn-ea"/>
                          <a:cs typeface="+mn-cs"/>
                        </a:rPr>
                        <a:t>@workspace /new:</a:t>
                      </a:r>
                      <a:r>
                        <a:rPr lang="en-US" sz="1600" b="0" i="0" kern="1200" dirty="0">
                          <a:solidFill>
                            <a:schemeClr val="tx1">
                              <a:lumMod val="50000"/>
                            </a:schemeClr>
                          </a:solidFill>
                          <a:effectLst/>
                          <a:latin typeface="+mn-lt"/>
                          <a:ea typeface="+mn-ea"/>
                          <a:cs typeface="+mn-cs"/>
                        </a:rPr>
                        <a:t> Create a new project based on a natural language description.</a:t>
                      </a:r>
                    </a:p>
                    <a:p>
                      <a:r>
                        <a:rPr lang="en-US" sz="1600" b="1" i="0" kern="1200" dirty="0">
                          <a:solidFill>
                            <a:schemeClr val="tx1">
                              <a:lumMod val="50000"/>
                            </a:schemeClr>
                          </a:solidFill>
                          <a:effectLst/>
                          <a:latin typeface="+mn-lt"/>
                          <a:ea typeface="+mn-ea"/>
                          <a:cs typeface="+mn-cs"/>
                        </a:rPr>
                        <a:t>@workspace /newNotebook: </a:t>
                      </a:r>
                      <a:r>
                        <a:rPr lang="en-US" sz="1600" b="0" i="0" kern="1200" dirty="0">
                          <a:solidFill>
                            <a:schemeClr val="tx1">
                              <a:lumMod val="50000"/>
                            </a:schemeClr>
                          </a:solidFill>
                          <a:effectLst/>
                          <a:latin typeface="+mn-lt"/>
                          <a:ea typeface="+mn-ea"/>
                          <a:cs typeface="+mn-cs"/>
                        </a:rPr>
                        <a:t>Create a new Jupyter Notebook based on your description.</a:t>
                      </a:r>
                    </a:p>
                    <a:p>
                      <a:r>
                        <a:rPr lang="en-US" sz="1600" b="1" i="0" kern="1200" dirty="0">
                          <a:solidFill>
                            <a:schemeClr val="tx1">
                              <a:lumMod val="50000"/>
                            </a:schemeClr>
                          </a:solidFill>
                          <a:effectLst/>
                          <a:latin typeface="+mn-lt"/>
                          <a:ea typeface="+mn-ea"/>
                          <a:cs typeface="+mn-cs"/>
                        </a:rPr>
                        <a:t>@workspace /terminal: </a:t>
                      </a:r>
                      <a:r>
                        <a:rPr lang="en-US" sz="1600" b="0" i="0" kern="1200" dirty="0">
                          <a:solidFill>
                            <a:schemeClr val="tx1">
                              <a:lumMod val="50000"/>
                            </a:schemeClr>
                          </a:solidFill>
                          <a:effectLst/>
                          <a:latin typeface="+mn-lt"/>
                          <a:ea typeface="+mn-ea"/>
                          <a:cs typeface="+mn-cs"/>
                        </a:rPr>
                        <a:t>Explain how to do something in the integrated terminal.</a:t>
                      </a:r>
                    </a:p>
                    <a:p>
                      <a:r>
                        <a:rPr lang="en-US" sz="1600" b="1" i="0" kern="1200" dirty="0">
                          <a:solidFill>
                            <a:schemeClr val="tx1">
                              <a:lumMod val="50000"/>
                            </a:schemeClr>
                          </a:solidFill>
                          <a:effectLst/>
                          <a:latin typeface="+mn-lt"/>
                          <a:ea typeface="+mn-ea"/>
                          <a:cs typeface="+mn-cs"/>
                        </a:rPr>
                        <a:t>@workspace /tests:</a:t>
                      </a:r>
                      <a:r>
                        <a:rPr lang="en-US" sz="1600" b="0" i="0" kern="1200" dirty="0">
                          <a:solidFill>
                            <a:schemeClr val="tx1">
                              <a:lumMod val="50000"/>
                            </a:schemeClr>
                          </a:solidFill>
                          <a:effectLst/>
                          <a:latin typeface="+mn-lt"/>
                          <a:ea typeface="+mn-ea"/>
                          <a:cs typeface="+mn-cs"/>
                        </a:rPr>
                        <a:t> Generate unit tests for the selected code.</a:t>
                      </a:r>
                    </a:p>
                    <a:p>
                      <a:r>
                        <a:rPr lang="en-US" sz="1600" b="1" i="0" kern="1200" dirty="0">
                          <a:solidFill>
                            <a:schemeClr val="tx1">
                              <a:lumMod val="50000"/>
                            </a:schemeClr>
                          </a:solidFill>
                          <a:effectLst/>
                          <a:latin typeface="+mn-lt"/>
                          <a:ea typeface="+mn-ea"/>
                          <a:cs typeface="+mn-cs"/>
                        </a:rPr>
                        <a:t>@vscode /api: </a:t>
                      </a:r>
                      <a:r>
                        <a:rPr lang="en-US" sz="1600" b="0" i="0" kern="1200" dirty="0">
                          <a:solidFill>
                            <a:schemeClr val="tx1">
                              <a:lumMod val="50000"/>
                            </a:schemeClr>
                          </a:solidFill>
                          <a:effectLst/>
                          <a:latin typeface="+mn-lt"/>
                          <a:ea typeface="+mn-ea"/>
                          <a:cs typeface="+mn-cs"/>
                        </a:rPr>
                        <a:t>Questions about VS Code extension development.</a:t>
                      </a:r>
                    </a:p>
                    <a:p>
                      <a:pPr marL="0" indent="0">
                        <a:buFont typeface="Wingdings" panose="05000000000000000000" pitchFamily="2" charset="2"/>
                        <a:buNone/>
                      </a:pPr>
                      <a:endParaRPr lang="en-US" sz="1400" b="1" dirty="0">
                        <a:solidFill>
                          <a:srgbClr val="212529"/>
                        </a:solidFill>
                        <a:cs typeface="Arial" pitchFamily="34" charset="0"/>
                      </a:endParaRPr>
                    </a:p>
                  </a:txBody>
                  <a:tcPr/>
                </a:tc>
                <a:tc>
                  <a:txBody>
                    <a:bodyPr/>
                    <a:lstStyle/>
                    <a:p>
                      <a:endParaRPr lang="en-US" sz="1400" dirty="0"/>
                    </a:p>
                  </a:txBody>
                  <a:tcPr/>
                </a:tc>
                <a:extLst>
                  <a:ext uri="{0D108BD9-81ED-4DB2-BD59-A6C34878D82A}">
                    <a16:rowId xmlns:a16="http://schemas.microsoft.com/office/drawing/2014/main" val="2351363009"/>
                  </a:ext>
                </a:extLst>
              </a:tr>
            </a:tbl>
          </a:graphicData>
        </a:graphic>
      </p:graphicFrame>
      <p:pic>
        <p:nvPicPr>
          <p:cNvPr id="5" name="Picture 4">
            <a:extLst>
              <a:ext uri="{FF2B5EF4-FFF2-40B4-BE49-F238E27FC236}">
                <a16:creationId xmlns:a16="http://schemas.microsoft.com/office/drawing/2014/main" id="{343EA3D8-C6A5-4736-E921-DD51FF063380}"/>
              </a:ext>
            </a:extLst>
          </p:cNvPr>
          <p:cNvPicPr>
            <a:picLocks noChangeAspect="1"/>
          </p:cNvPicPr>
          <p:nvPr/>
        </p:nvPicPr>
        <p:blipFill>
          <a:blip r:embed="rId2"/>
          <a:stretch>
            <a:fillRect/>
          </a:stretch>
        </p:blipFill>
        <p:spPr>
          <a:xfrm>
            <a:off x="6284686" y="853131"/>
            <a:ext cx="5218934" cy="1229734"/>
          </a:xfrm>
          <a:prstGeom prst="rect">
            <a:avLst/>
          </a:prstGeom>
        </p:spPr>
      </p:pic>
      <p:pic>
        <p:nvPicPr>
          <p:cNvPr id="6" name="Picture 5">
            <a:extLst>
              <a:ext uri="{FF2B5EF4-FFF2-40B4-BE49-F238E27FC236}">
                <a16:creationId xmlns:a16="http://schemas.microsoft.com/office/drawing/2014/main" id="{09222967-C212-AD54-5321-CF1EF3EAC255}"/>
              </a:ext>
            </a:extLst>
          </p:cNvPr>
          <p:cNvPicPr>
            <a:picLocks noChangeAspect="1"/>
          </p:cNvPicPr>
          <p:nvPr/>
        </p:nvPicPr>
        <p:blipFill>
          <a:blip r:embed="rId3"/>
          <a:stretch>
            <a:fillRect/>
          </a:stretch>
        </p:blipFill>
        <p:spPr>
          <a:xfrm>
            <a:off x="6284686" y="2207278"/>
            <a:ext cx="5218934" cy="1766424"/>
          </a:xfrm>
          <a:prstGeom prst="rect">
            <a:avLst/>
          </a:prstGeom>
        </p:spPr>
      </p:pic>
      <p:pic>
        <p:nvPicPr>
          <p:cNvPr id="8" name="Picture 7">
            <a:extLst>
              <a:ext uri="{FF2B5EF4-FFF2-40B4-BE49-F238E27FC236}">
                <a16:creationId xmlns:a16="http://schemas.microsoft.com/office/drawing/2014/main" id="{C9B1E731-4D55-6535-846C-7698849C1075}"/>
              </a:ext>
            </a:extLst>
          </p:cNvPr>
          <p:cNvPicPr>
            <a:picLocks noChangeAspect="1"/>
          </p:cNvPicPr>
          <p:nvPr/>
        </p:nvPicPr>
        <p:blipFill>
          <a:blip r:embed="rId4"/>
          <a:stretch>
            <a:fillRect/>
          </a:stretch>
        </p:blipFill>
        <p:spPr>
          <a:xfrm>
            <a:off x="6284685" y="4089163"/>
            <a:ext cx="5218933" cy="1762578"/>
          </a:xfrm>
          <a:prstGeom prst="rect">
            <a:avLst/>
          </a:prstGeom>
        </p:spPr>
      </p:pic>
    </p:spTree>
    <p:extLst>
      <p:ext uri="{BB962C8B-B14F-4D97-AF65-F5344CB8AC3E}">
        <p14:creationId xmlns:p14="http://schemas.microsoft.com/office/powerpoint/2010/main" val="52312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751C8AB-2CF4-4BD2-A869-368F5B90F893}"/>
              </a:ext>
            </a:extLst>
          </p:cNvPr>
          <p:cNvSpPr txBox="1">
            <a:spLocks/>
          </p:cNvSpPr>
          <p:nvPr/>
        </p:nvSpPr>
        <p:spPr>
          <a:xfrm>
            <a:off x="686286" y="232455"/>
            <a:ext cx="9045214" cy="449416"/>
          </a:xfrm>
          <a:prstGeom prst="rect">
            <a:avLst/>
          </a:prstGeom>
        </p:spPr>
        <p:txBody>
          <a:bodyPr/>
          <a:lstStyle>
            <a:lvl1pPr algn="l" defTabSz="1219170" rtl="0" eaLnBrk="1" latinLnBrk="0" hangingPunct="1">
              <a:lnSpc>
                <a:spcPct val="90000"/>
              </a:lnSpc>
              <a:spcBef>
                <a:spcPct val="0"/>
              </a:spcBef>
              <a:buNone/>
              <a:defRPr sz="3333" b="1" kern="1200">
                <a:solidFill>
                  <a:schemeClr val="accent1"/>
                </a:solidFill>
                <a:latin typeface="Arial" pitchFamily="34" charset="0"/>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600" dirty="0">
                <a:solidFill>
                  <a:srgbClr val="4472C4"/>
                </a:solidFill>
                <a:latin typeface="Calibri"/>
              </a:rPr>
              <a:t>Challenges and Solutions</a:t>
            </a:r>
            <a:endParaRPr kumimoji="0" lang="en-US" sz="26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AD448029-5C34-444D-BFE5-FFBD7AAD8857}"/>
              </a:ext>
            </a:extLst>
          </p:cNvPr>
          <p:cNvSpPr>
            <a:spLocks noGrp="1"/>
          </p:cNvSpPr>
          <p:nvPr>
            <p:ph type="sldNum" sz="quarter" idx="12"/>
          </p:nvPr>
        </p:nvSpPr>
        <p:spPr>
          <a:xfrm>
            <a:off x="11680169" y="94822"/>
            <a:ext cx="566461" cy="2752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CBF24B5-F246-46B2-B6F9-ED9224FCC6C2}"/>
              </a:ext>
            </a:extLst>
          </p:cNvPr>
          <p:cNvSpPr/>
          <p:nvPr/>
        </p:nvSpPr>
        <p:spPr>
          <a:xfrm>
            <a:off x="8617530" y="1064347"/>
            <a:ext cx="3345870" cy="1777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D9736CC0-4748-4AA9-9818-98A5F4EC83E0}"/>
              </a:ext>
            </a:extLst>
          </p:cNvPr>
          <p:cNvGrpSpPr/>
          <p:nvPr/>
        </p:nvGrpSpPr>
        <p:grpSpPr>
          <a:xfrm>
            <a:off x="551598" y="577931"/>
            <a:ext cx="284920" cy="261610"/>
            <a:chOff x="8020051" y="1319212"/>
            <a:chExt cx="174625" cy="160338"/>
          </a:xfrm>
        </p:grpSpPr>
        <p:sp>
          <p:nvSpPr>
            <p:cNvPr id="44" name="Freeform 581">
              <a:extLst>
                <a:ext uri="{FF2B5EF4-FFF2-40B4-BE49-F238E27FC236}">
                  <a16:creationId xmlns:a16="http://schemas.microsoft.com/office/drawing/2014/main" id="{2F7C4145-5705-4478-A9D4-62C976E27110}"/>
                </a:ext>
              </a:extLst>
            </p:cNvPr>
            <p:cNvSpPr>
              <a:spLocks noEditPoints="1"/>
            </p:cNvSpPr>
            <p:nvPr/>
          </p:nvSpPr>
          <p:spPr bwMode="auto">
            <a:xfrm>
              <a:off x="8053388" y="1349375"/>
              <a:ext cx="98425" cy="100013"/>
            </a:xfrm>
            <a:custGeom>
              <a:avLst/>
              <a:gdLst>
                <a:gd name="T0" fmla="*/ 81 w 95"/>
                <a:gd name="T1" fmla="*/ 58 h 96"/>
                <a:gd name="T2" fmla="*/ 95 w 95"/>
                <a:gd name="T3" fmla="*/ 58 h 96"/>
                <a:gd name="T4" fmla="*/ 95 w 95"/>
                <a:gd name="T5" fmla="*/ 38 h 96"/>
                <a:gd name="T6" fmla="*/ 81 w 95"/>
                <a:gd name="T7" fmla="*/ 38 h 96"/>
                <a:gd name="T8" fmla="*/ 78 w 95"/>
                <a:gd name="T9" fmla="*/ 31 h 96"/>
                <a:gd name="T10" fmla="*/ 88 w 95"/>
                <a:gd name="T11" fmla="*/ 21 h 96"/>
                <a:gd name="T12" fmla="*/ 75 w 95"/>
                <a:gd name="T13" fmla="*/ 7 h 96"/>
                <a:gd name="T14" fmla="*/ 64 w 95"/>
                <a:gd name="T15" fmla="*/ 17 h 96"/>
                <a:gd name="T16" fmla="*/ 57 w 95"/>
                <a:gd name="T17" fmla="*/ 14 h 96"/>
                <a:gd name="T18" fmla="*/ 57 w 95"/>
                <a:gd name="T19" fmla="*/ 0 h 96"/>
                <a:gd name="T20" fmla="*/ 38 w 95"/>
                <a:gd name="T21" fmla="*/ 0 h 96"/>
                <a:gd name="T22" fmla="*/ 38 w 95"/>
                <a:gd name="T23" fmla="*/ 14 h 96"/>
                <a:gd name="T24" fmla="*/ 31 w 95"/>
                <a:gd name="T25" fmla="*/ 17 h 96"/>
                <a:gd name="T26" fmla="*/ 20 w 95"/>
                <a:gd name="T27" fmla="*/ 7 h 96"/>
                <a:gd name="T28" fmla="*/ 7 w 95"/>
                <a:gd name="T29" fmla="*/ 21 h 96"/>
                <a:gd name="T30" fmla="*/ 17 w 95"/>
                <a:gd name="T31" fmla="*/ 31 h 96"/>
                <a:gd name="T32" fmla="*/ 14 w 95"/>
                <a:gd name="T33" fmla="*/ 38 h 96"/>
                <a:gd name="T34" fmla="*/ 0 w 95"/>
                <a:gd name="T35" fmla="*/ 38 h 96"/>
                <a:gd name="T36" fmla="*/ 0 w 95"/>
                <a:gd name="T37" fmla="*/ 58 h 96"/>
                <a:gd name="T38" fmla="*/ 14 w 95"/>
                <a:gd name="T39" fmla="*/ 58 h 96"/>
                <a:gd name="T40" fmla="*/ 17 w 95"/>
                <a:gd name="T41" fmla="*/ 65 h 96"/>
                <a:gd name="T42" fmla="*/ 7 w 95"/>
                <a:gd name="T43" fmla="*/ 75 h 96"/>
                <a:gd name="T44" fmla="*/ 20 w 95"/>
                <a:gd name="T45" fmla="*/ 89 h 96"/>
                <a:gd name="T46" fmla="*/ 31 w 95"/>
                <a:gd name="T47" fmla="*/ 79 h 96"/>
                <a:gd name="T48" fmla="*/ 38 w 95"/>
                <a:gd name="T49" fmla="*/ 82 h 96"/>
                <a:gd name="T50" fmla="*/ 38 w 95"/>
                <a:gd name="T51" fmla="*/ 96 h 96"/>
                <a:gd name="T52" fmla="*/ 57 w 95"/>
                <a:gd name="T53" fmla="*/ 96 h 96"/>
                <a:gd name="T54" fmla="*/ 57 w 95"/>
                <a:gd name="T55" fmla="*/ 82 h 96"/>
                <a:gd name="T56" fmla="*/ 64 w 95"/>
                <a:gd name="T57" fmla="*/ 79 h 96"/>
                <a:gd name="T58" fmla="*/ 75 w 95"/>
                <a:gd name="T59" fmla="*/ 89 h 96"/>
                <a:gd name="T60" fmla="*/ 88 w 95"/>
                <a:gd name="T61" fmla="*/ 75 h 96"/>
                <a:gd name="T62" fmla="*/ 78 w 95"/>
                <a:gd name="T63" fmla="*/ 65 h 96"/>
                <a:gd name="T64" fmla="*/ 81 w 95"/>
                <a:gd name="T65" fmla="*/ 58 h 96"/>
                <a:gd name="T66" fmla="*/ 61 w 95"/>
                <a:gd name="T67" fmla="*/ 56 h 96"/>
                <a:gd name="T68" fmla="*/ 34 w 95"/>
                <a:gd name="T69" fmla="*/ 56 h 96"/>
                <a:gd name="T70" fmla="*/ 34 w 95"/>
                <a:gd name="T71" fmla="*/ 40 h 96"/>
                <a:gd name="T72" fmla="*/ 61 w 95"/>
                <a:gd name="T73" fmla="*/ 40 h 96"/>
                <a:gd name="T74" fmla="*/ 61 w 95"/>
                <a:gd name="T7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6">
                  <a:moveTo>
                    <a:pt x="81" y="58"/>
                  </a:moveTo>
                  <a:cubicBezTo>
                    <a:pt x="95" y="58"/>
                    <a:pt x="95" y="58"/>
                    <a:pt x="95" y="58"/>
                  </a:cubicBezTo>
                  <a:cubicBezTo>
                    <a:pt x="95" y="38"/>
                    <a:pt x="95" y="38"/>
                    <a:pt x="95" y="38"/>
                  </a:cubicBezTo>
                  <a:cubicBezTo>
                    <a:pt x="81" y="38"/>
                    <a:pt x="81" y="38"/>
                    <a:pt x="81" y="38"/>
                  </a:cubicBezTo>
                  <a:cubicBezTo>
                    <a:pt x="77" y="38"/>
                    <a:pt x="75" y="34"/>
                    <a:pt x="78" y="31"/>
                  </a:cubicBezTo>
                  <a:cubicBezTo>
                    <a:pt x="88" y="21"/>
                    <a:pt x="88" y="21"/>
                    <a:pt x="88" y="21"/>
                  </a:cubicBezTo>
                  <a:cubicBezTo>
                    <a:pt x="75" y="7"/>
                    <a:pt x="75" y="7"/>
                    <a:pt x="75" y="7"/>
                  </a:cubicBezTo>
                  <a:cubicBezTo>
                    <a:pt x="64" y="17"/>
                    <a:pt x="64" y="17"/>
                    <a:pt x="64" y="17"/>
                  </a:cubicBezTo>
                  <a:cubicBezTo>
                    <a:pt x="62" y="20"/>
                    <a:pt x="57" y="18"/>
                    <a:pt x="57" y="14"/>
                  </a:cubicBezTo>
                  <a:cubicBezTo>
                    <a:pt x="57" y="0"/>
                    <a:pt x="57" y="0"/>
                    <a:pt x="57" y="0"/>
                  </a:cubicBezTo>
                  <a:cubicBezTo>
                    <a:pt x="38" y="0"/>
                    <a:pt x="38" y="0"/>
                    <a:pt x="38" y="0"/>
                  </a:cubicBezTo>
                  <a:cubicBezTo>
                    <a:pt x="38" y="14"/>
                    <a:pt x="38" y="14"/>
                    <a:pt x="38" y="14"/>
                  </a:cubicBezTo>
                  <a:cubicBezTo>
                    <a:pt x="38" y="18"/>
                    <a:pt x="33" y="20"/>
                    <a:pt x="31" y="17"/>
                  </a:cubicBezTo>
                  <a:cubicBezTo>
                    <a:pt x="20" y="7"/>
                    <a:pt x="20" y="7"/>
                    <a:pt x="20" y="7"/>
                  </a:cubicBezTo>
                  <a:cubicBezTo>
                    <a:pt x="7" y="21"/>
                    <a:pt x="7" y="21"/>
                    <a:pt x="7" y="21"/>
                  </a:cubicBezTo>
                  <a:cubicBezTo>
                    <a:pt x="17" y="31"/>
                    <a:pt x="17" y="31"/>
                    <a:pt x="17" y="31"/>
                  </a:cubicBezTo>
                  <a:cubicBezTo>
                    <a:pt x="20" y="34"/>
                    <a:pt x="18" y="38"/>
                    <a:pt x="14" y="38"/>
                  </a:cubicBezTo>
                  <a:cubicBezTo>
                    <a:pt x="0" y="38"/>
                    <a:pt x="0" y="38"/>
                    <a:pt x="0" y="38"/>
                  </a:cubicBezTo>
                  <a:cubicBezTo>
                    <a:pt x="0" y="58"/>
                    <a:pt x="0" y="58"/>
                    <a:pt x="0" y="58"/>
                  </a:cubicBezTo>
                  <a:cubicBezTo>
                    <a:pt x="14" y="58"/>
                    <a:pt x="14" y="58"/>
                    <a:pt x="14" y="58"/>
                  </a:cubicBezTo>
                  <a:cubicBezTo>
                    <a:pt x="18" y="58"/>
                    <a:pt x="20" y="62"/>
                    <a:pt x="17" y="65"/>
                  </a:cubicBezTo>
                  <a:cubicBezTo>
                    <a:pt x="7" y="75"/>
                    <a:pt x="7" y="75"/>
                    <a:pt x="7" y="75"/>
                  </a:cubicBezTo>
                  <a:cubicBezTo>
                    <a:pt x="20" y="89"/>
                    <a:pt x="20" y="89"/>
                    <a:pt x="20" y="89"/>
                  </a:cubicBezTo>
                  <a:cubicBezTo>
                    <a:pt x="31" y="79"/>
                    <a:pt x="31" y="79"/>
                    <a:pt x="31" y="79"/>
                  </a:cubicBezTo>
                  <a:cubicBezTo>
                    <a:pt x="33" y="76"/>
                    <a:pt x="38" y="78"/>
                    <a:pt x="38" y="82"/>
                  </a:cubicBezTo>
                  <a:cubicBezTo>
                    <a:pt x="38" y="96"/>
                    <a:pt x="38" y="96"/>
                    <a:pt x="38" y="96"/>
                  </a:cubicBezTo>
                  <a:cubicBezTo>
                    <a:pt x="57" y="96"/>
                    <a:pt x="57" y="96"/>
                    <a:pt x="57" y="96"/>
                  </a:cubicBezTo>
                  <a:cubicBezTo>
                    <a:pt x="57" y="82"/>
                    <a:pt x="57" y="82"/>
                    <a:pt x="57" y="82"/>
                  </a:cubicBezTo>
                  <a:cubicBezTo>
                    <a:pt x="57" y="78"/>
                    <a:pt x="62" y="76"/>
                    <a:pt x="64" y="79"/>
                  </a:cubicBezTo>
                  <a:cubicBezTo>
                    <a:pt x="75" y="89"/>
                    <a:pt x="75" y="89"/>
                    <a:pt x="75" y="89"/>
                  </a:cubicBezTo>
                  <a:cubicBezTo>
                    <a:pt x="88" y="75"/>
                    <a:pt x="88" y="75"/>
                    <a:pt x="88" y="75"/>
                  </a:cubicBezTo>
                  <a:cubicBezTo>
                    <a:pt x="78" y="65"/>
                    <a:pt x="78" y="65"/>
                    <a:pt x="78" y="65"/>
                  </a:cubicBezTo>
                  <a:cubicBezTo>
                    <a:pt x="75" y="62"/>
                    <a:pt x="77" y="58"/>
                    <a:pt x="81" y="58"/>
                  </a:cubicBezTo>
                  <a:close/>
                  <a:moveTo>
                    <a:pt x="61" y="56"/>
                  </a:moveTo>
                  <a:cubicBezTo>
                    <a:pt x="55" y="66"/>
                    <a:pt x="40" y="66"/>
                    <a:pt x="34" y="56"/>
                  </a:cubicBezTo>
                  <a:cubicBezTo>
                    <a:pt x="31" y="51"/>
                    <a:pt x="31" y="45"/>
                    <a:pt x="34" y="40"/>
                  </a:cubicBezTo>
                  <a:cubicBezTo>
                    <a:pt x="40" y="29"/>
                    <a:pt x="55" y="29"/>
                    <a:pt x="61" y="40"/>
                  </a:cubicBezTo>
                  <a:cubicBezTo>
                    <a:pt x="64" y="45"/>
                    <a:pt x="64" y="51"/>
                    <a:pt x="61"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582">
              <a:extLst>
                <a:ext uri="{FF2B5EF4-FFF2-40B4-BE49-F238E27FC236}">
                  <a16:creationId xmlns:a16="http://schemas.microsoft.com/office/drawing/2014/main" id="{EA6111EF-70FB-486B-9FB7-C188989CE7CF}"/>
                </a:ext>
              </a:extLst>
            </p:cNvPr>
            <p:cNvSpPr>
              <a:spLocks noEditPoints="1"/>
            </p:cNvSpPr>
            <p:nvPr/>
          </p:nvSpPr>
          <p:spPr bwMode="auto">
            <a:xfrm>
              <a:off x="8142288" y="1403350"/>
              <a:ext cx="52388" cy="52388"/>
            </a:xfrm>
            <a:custGeom>
              <a:avLst/>
              <a:gdLst>
                <a:gd name="T0" fmla="*/ 44 w 51"/>
                <a:gd name="T1" fmla="*/ 25 h 51"/>
                <a:gd name="T2" fmla="*/ 51 w 51"/>
                <a:gd name="T3" fmla="*/ 23 h 51"/>
                <a:gd name="T4" fmla="*/ 48 w 51"/>
                <a:gd name="T5" fmla="*/ 13 h 51"/>
                <a:gd name="T6" fmla="*/ 41 w 51"/>
                <a:gd name="T7" fmla="*/ 15 h 51"/>
                <a:gd name="T8" fmla="*/ 38 w 51"/>
                <a:gd name="T9" fmla="*/ 12 h 51"/>
                <a:gd name="T10" fmla="*/ 41 w 51"/>
                <a:gd name="T11" fmla="*/ 5 h 51"/>
                <a:gd name="T12" fmla="*/ 33 w 51"/>
                <a:gd name="T13" fmla="*/ 1 h 51"/>
                <a:gd name="T14" fmla="*/ 29 w 51"/>
                <a:gd name="T15" fmla="*/ 8 h 51"/>
                <a:gd name="T16" fmla="*/ 25 w 51"/>
                <a:gd name="T17" fmla="*/ 7 h 51"/>
                <a:gd name="T18" fmla="*/ 23 w 51"/>
                <a:gd name="T19" fmla="*/ 0 h 51"/>
                <a:gd name="T20" fmla="*/ 13 w 51"/>
                <a:gd name="T21" fmla="*/ 3 h 51"/>
                <a:gd name="T22" fmla="*/ 15 w 51"/>
                <a:gd name="T23" fmla="*/ 10 h 51"/>
                <a:gd name="T24" fmla="*/ 12 w 51"/>
                <a:gd name="T25" fmla="*/ 13 h 51"/>
                <a:gd name="T26" fmla="*/ 6 w 51"/>
                <a:gd name="T27" fmla="*/ 9 h 51"/>
                <a:gd name="T28" fmla="*/ 1 w 51"/>
                <a:gd name="T29" fmla="*/ 18 h 51"/>
                <a:gd name="T30" fmla="*/ 8 w 51"/>
                <a:gd name="T31" fmla="*/ 22 h 51"/>
                <a:gd name="T32" fmla="*/ 7 w 51"/>
                <a:gd name="T33" fmla="*/ 26 h 51"/>
                <a:gd name="T34" fmla="*/ 0 w 51"/>
                <a:gd name="T35" fmla="*/ 28 h 51"/>
                <a:gd name="T36" fmla="*/ 3 w 51"/>
                <a:gd name="T37" fmla="*/ 38 h 51"/>
                <a:gd name="T38" fmla="*/ 10 w 51"/>
                <a:gd name="T39" fmla="*/ 36 h 51"/>
                <a:gd name="T40" fmla="*/ 13 w 51"/>
                <a:gd name="T41" fmla="*/ 39 h 51"/>
                <a:gd name="T42" fmla="*/ 10 w 51"/>
                <a:gd name="T43" fmla="*/ 45 h 51"/>
                <a:gd name="T44" fmla="*/ 18 w 51"/>
                <a:gd name="T45" fmla="*/ 50 h 51"/>
                <a:gd name="T46" fmla="*/ 22 w 51"/>
                <a:gd name="T47" fmla="*/ 43 h 51"/>
                <a:gd name="T48" fmla="*/ 26 w 51"/>
                <a:gd name="T49" fmla="*/ 44 h 51"/>
                <a:gd name="T50" fmla="*/ 28 w 51"/>
                <a:gd name="T51" fmla="*/ 51 h 51"/>
                <a:gd name="T52" fmla="*/ 38 w 51"/>
                <a:gd name="T53" fmla="*/ 48 h 51"/>
                <a:gd name="T54" fmla="*/ 36 w 51"/>
                <a:gd name="T55" fmla="*/ 41 h 51"/>
                <a:gd name="T56" fmla="*/ 39 w 51"/>
                <a:gd name="T57" fmla="*/ 38 h 51"/>
                <a:gd name="T58" fmla="*/ 45 w 51"/>
                <a:gd name="T59" fmla="*/ 41 h 51"/>
                <a:gd name="T60" fmla="*/ 50 w 51"/>
                <a:gd name="T61" fmla="*/ 32 h 51"/>
                <a:gd name="T62" fmla="*/ 43 w 51"/>
                <a:gd name="T63" fmla="*/ 29 h 51"/>
                <a:gd name="T64" fmla="*/ 44 w 51"/>
                <a:gd name="T65" fmla="*/ 25 h 51"/>
                <a:gd name="T66" fmla="*/ 34 w 51"/>
                <a:gd name="T67" fmla="*/ 27 h 51"/>
                <a:gd name="T68" fmla="*/ 20 w 51"/>
                <a:gd name="T69" fmla="*/ 32 h 51"/>
                <a:gd name="T70" fmla="*/ 17 w 51"/>
                <a:gd name="T71" fmla="*/ 23 h 51"/>
                <a:gd name="T72" fmla="*/ 31 w 51"/>
                <a:gd name="T73" fmla="*/ 19 h 51"/>
                <a:gd name="T74" fmla="*/ 34 w 51"/>
                <a:gd name="T7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44" y="25"/>
                  </a:moveTo>
                  <a:cubicBezTo>
                    <a:pt x="51" y="23"/>
                    <a:pt x="51" y="23"/>
                    <a:pt x="51" y="23"/>
                  </a:cubicBezTo>
                  <a:cubicBezTo>
                    <a:pt x="48" y="13"/>
                    <a:pt x="48" y="13"/>
                    <a:pt x="48" y="13"/>
                  </a:cubicBezTo>
                  <a:cubicBezTo>
                    <a:pt x="41" y="15"/>
                    <a:pt x="41" y="15"/>
                    <a:pt x="41" y="15"/>
                  </a:cubicBezTo>
                  <a:cubicBezTo>
                    <a:pt x="39" y="16"/>
                    <a:pt x="37" y="14"/>
                    <a:pt x="38" y="12"/>
                  </a:cubicBezTo>
                  <a:cubicBezTo>
                    <a:pt x="41" y="5"/>
                    <a:pt x="41" y="5"/>
                    <a:pt x="41" y="5"/>
                  </a:cubicBezTo>
                  <a:cubicBezTo>
                    <a:pt x="33" y="1"/>
                    <a:pt x="33" y="1"/>
                    <a:pt x="33" y="1"/>
                  </a:cubicBezTo>
                  <a:cubicBezTo>
                    <a:pt x="29" y="8"/>
                    <a:pt x="29" y="8"/>
                    <a:pt x="29" y="8"/>
                  </a:cubicBezTo>
                  <a:cubicBezTo>
                    <a:pt x="28" y="9"/>
                    <a:pt x="26" y="9"/>
                    <a:pt x="25" y="7"/>
                  </a:cubicBezTo>
                  <a:cubicBezTo>
                    <a:pt x="23" y="0"/>
                    <a:pt x="23" y="0"/>
                    <a:pt x="23" y="0"/>
                  </a:cubicBezTo>
                  <a:cubicBezTo>
                    <a:pt x="13" y="3"/>
                    <a:pt x="13" y="3"/>
                    <a:pt x="13" y="3"/>
                  </a:cubicBezTo>
                  <a:cubicBezTo>
                    <a:pt x="15" y="10"/>
                    <a:pt x="15" y="10"/>
                    <a:pt x="15" y="10"/>
                  </a:cubicBezTo>
                  <a:cubicBezTo>
                    <a:pt x="16" y="12"/>
                    <a:pt x="14" y="14"/>
                    <a:pt x="12" y="13"/>
                  </a:cubicBezTo>
                  <a:cubicBezTo>
                    <a:pt x="6" y="9"/>
                    <a:pt x="6" y="9"/>
                    <a:pt x="6" y="9"/>
                  </a:cubicBezTo>
                  <a:cubicBezTo>
                    <a:pt x="1" y="18"/>
                    <a:pt x="1" y="18"/>
                    <a:pt x="1" y="18"/>
                  </a:cubicBezTo>
                  <a:cubicBezTo>
                    <a:pt x="8" y="22"/>
                    <a:pt x="8" y="22"/>
                    <a:pt x="8" y="22"/>
                  </a:cubicBezTo>
                  <a:cubicBezTo>
                    <a:pt x="9" y="23"/>
                    <a:pt x="9" y="25"/>
                    <a:pt x="7" y="26"/>
                  </a:cubicBezTo>
                  <a:cubicBezTo>
                    <a:pt x="0" y="28"/>
                    <a:pt x="0" y="28"/>
                    <a:pt x="0" y="28"/>
                  </a:cubicBezTo>
                  <a:cubicBezTo>
                    <a:pt x="3" y="38"/>
                    <a:pt x="3" y="38"/>
                    <a:pt x="3" y="38"/>
                  </a:cubicBezTo>
                  <a:cubicBezTo>
                    <a:pt x="10" y="36"/>
                    <a:pt x="10" y="36"/>
                    <a:pt x="10" y="36"/>
                  </a:cubicBezTo>
                  <a:cubicBezTo>
                    <a:pt x="12" y="35"/>
                    <a:pt x="14" y="37"/>
                    <a:pt x="13" y="39"/>
                  </a:cubicBezTo>
                  <a:cubicBezTo>
                    <a:pt x="10" y="45"/>
                    <a:pt x="10" y="45"/>
                    <a:pt x="10" y="45"/>
                  </a:cubicBezTo>
                  <a:cubicBezTo>
                    <a:pt x="18" y="50"/>
                    <a:pt x="18" y="50"/>
                    <a:pt x="18" y="50"/>
                  </a:cubicBezTo>
                  <a:cubicBezTo>
                    <a:pt x="22" y="43"/>
                    <a:pt x="22" y="43"/>
                    <a:pt x="22" y="43"/>
                  </a:cubicBezTo>
                  <a:cubicBezTo>
                    <a:pt x="23" y="42"/>
                    <a:pt x="25" y="42"/>
                    <a:pt x="26" y="44"/>
                  </a:cubicBezTo>
                  <a:cubicBezTo>
                    <a:pt x="28" y="51"/>
                    <a:pt x="28" y="51"/>
                    <a:pt x="28" y="51"/>
                  </a:cubicBezTo>
                  <a:cubicBezTo>
                    <a:pt x="38" y="48"/>
                    <a:pt x="38" y="48"/>
                    <a:pt x="38" y="48"/>
                  </a:cubicBezTo>
                  <a:cubicBezTo>
                    <a:pt x="36" y="41"/>
                    <a:pt x="36" y="41"/>
                    <a:pt x="36" y="41"/>
                  </a:cubicBezTo>
                  <a:cubicBezTo>
                    <a:pt x="35" y="39"/>
                    <a:pt x="37" y="37"/>
                    <a:pt x="39" y="38"/>
                  </a:cubicBezTo>
                  <a:cubicBezTo>
                    <a:pt x="45" y="41"/>
                    <a:pt x="45" y="41"/>
                    <a:pt x="45" y="41"/>
                  </a:cubicBezTo>
                  <a:cubicBezTo>
                    <a:pt x="50" y="32"/>
                    <a:pt x="50" y="32"/>
                    <a:pt x="50" y="32"/>
                  </a:cubicBezTo>
                  <a:cubicBezTo>
                    <a:pt x="43" y="29"/>
                    <a:pt x="43" y="29"/>
                    <a:pt x="43" y="29"/>
                  </a:cubicBezTo>
                  <a:cubicBezTo>
                    <a:pt x="42" y="28"/>
                    <a:pt x="42" y="25"/>
                    <a:pt x="44" y="25"/>
                  </a:cubicBezTo>
                  <a:close/>
                  <a:moveTo>
                    <a:pt x="34" y="27"/>
                  </a:moveTo>
                  <a:cubicBezTo>
                    <a:pt x="32" y="33"/>
                    <a:pt x="25" y="36"/>
                    <a:pt x="20" y="32"/>
                  </a:cubicBezTo>
                  <a:cubicBezTo>
                    <a:pt x="18" y="30"/>
                    <a:pt x="17" y="26"/>
                    <a:pt x="17" y="23"/>
                  </a:cubicBezTo>
                  <a:cubicBezTo>
                    <a:pt x="19" y="17"/>
                    <a:pt x="26" y="15"/>
                    <a:pt x="31" y="19"/>
                  </a:cubicBezTo>
                  <a:cubicBezTo>
                    <a:pt x="33" y="21"/>
                    <a:pt x="34" y="24"/>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583">
              <a:extLst>
                <a:ext uri="{FF2B5EF4-FFF2-40B4-BE49-F238E27FC236}">
                  <a16:creationId xmlns:a16="http://schemas.microsoft.com/office/drawing/2014/main" id="{EDAEEEDB-D0C7-43AF-9A83-F5DB95C033AE}"/>
                </a:ext>
              </a:extLst>
            </p:cNvPr>
            <p:cNvSpPr>
              <a:spLocks/>
            </p:cNvSpPr>
            <p:nvPr/>
          </p:nvSpPr>
          <p:spPr bwMode="auto">
            <a:xfrm>
              <a:off x="8020051" y="1319212"/>
              <a:ext cx="169863" cy="160338"/>
            </a:xfrm>
            <a:custGeom>
              <a:avLst/>
              <a:gdLst>
                <a:gd name="T0" fmla="*/ 78 w 164"/>
                <a:gd name="T1" fmla="*/ 145 h 156"/>
                <a:gd name="T2" fmla="*/ 30 w 164"/>
                <a:gd name="T3" fmla="*/ 125 h 156"/>
                <a:gd name="T4" fmla="*/ 11 w 164"/>
                <a:gd name="T5" fmla="*/ 78 h 156"/>
                <a:gd name="T6" fmla="*/ 30 w 164"/>
                <a:gd name="T7" fmla="*/ 30 h 156"/>
                <a:gd name="T8" fmla="*/ 78 w 164"/>
                <a:gd name="T9" fmla="*/ 11 h 156"/>
                <a:gd name="T10" fmla="*/ 125 w 164"/>
                <a:gd name="T11" fmla="*/ 30 h 156"/>
                <a:gd name="T12" fmla="*/ 144 w 164"/>
                <a:gd name="T13" fmla="*/ 68 h 156"/>
                <a:gd name="T14" fmla="*/ 136 w 164"/>
                <a:gd name="T15" fmla="*/ 68 h 156"/>
                <a:gd name="T16" fmla="*/ 150 w 164"/>
                <a:gd name="T17" fmla="*/ 82 h 156"/>
                <a:gd name="T18" fmla="*/ 164 w 164"/>
                <a:gd name="T19" fmla="*/ 68 h 156"/>
                <a:gd name="T20" fmla="*/ 155 w 164"/>
                <a:gd name="T21" fmla="*/ 68 h 156"/>
                <a:gd name="T22" fmla="*/ 78 w 164"/>
                <a:gd name="T23" fmla="*/ 0 h 156"/>
                <a:gd name="T24" fmla="*/ 0 w 164"/>
                <a:gd name="T25" fmla="*/ 78 h 156"/>
                <a:gd name="T26" fmla="*/ 78 w 164"/>
                <a:gd name="T27" fmla="*/ 156 h 156"/>
                <a:gd name="T28" fmla="*/ 127 w 164"/>
                <a:gd name="T29" fmla="*/ 138 h 156"/>
                <a:gd name="T30" fmla="*/ 118 w 164"/>
                <a:gd name="T31" fmla="*/ 131 h 156"/>
                <a:gd name="T32" fmla="*/ 78 w 164"/>
                <a:gd name="T33"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56">
                  <a:moveTo>
                    <a:pt x="78" y="145"/>
                  </a:moveTo>
                  <a:cubicBezTo>
                    <a:pt x="59" y="145"/>
                    <a:pt x="42" y="137"/>
                    <a:pt x="30" y="125"/>
                  </a:cubicBezTo>
                  <a:cubicBezTo>
                    <a:pt x="18" y="113"/>
                    <a:pt x="11" y="96"/>
                    <a:pt x="11" y="78"/>
                  </a:cubicBezTo>
                  <a:cubicBezTo>
                    <a:pt x="11" y="59"/>
                    <a:pt x="18" y="43"/>
                    <a:pt x="30" y="30"/>
                  </a:cubicBezTo>
                  <a:cubicBezTo>
                    <a:pt x="42" y="18"/>
                    <a:pt x="59" y="11"/>
                    <a:pt x="78" y="11"/>
                  </a:cubicBezTo>
                  <a:cubicBezTo>
                    <a:pt x="96" y="11"/>
                    <a:pt x="113" y="18"/>
                    <a:pt x="125" y="30"/>
                  </a:cubicBezTo>
                  <a:cubicBezTo>
                    <a:pt x="135" y="40"/>
                    <a:pt x="142" y="53"/>
                    <a:pt x="144" y="68"/>
                  </a:cubicBezTo>
                  <a:cubicBezTo>
                    <a:pt x="136" y="68"/>
                    <a:pt x="136" y="68"/>
                    <a:pt x="136" y="68"/>
                  </a:cubicBezTo>
                  <a:cubicBezTo>
                    <a:pt x="150" y="82"/>
                    <a:pt x="150" y="82"/>
                    <a:pt x="150" y="82"/>
                  </a:cubicBezTo>
                  <a:cubicBezTo>
                    <a:pt x="164" y="68"/>
                    <a:pt x="164" y="68"/>
                    <a:pt x="164" y="68"/>
                  </a:cubicBezTo>
                  <a:cubicBezTo>
                    <a:pt x="155" y="68"/>
                    <a:pt x="155" y="68"/>
                    <a:pt x="155" y="68"/>
                  </a:cubicBezTo>
                  <a:cubicBezTo>
                    <a:pt x="150" y="30"/>
                    <a:pt x="117" y="0"/>
                    <a:pt x="78" y="0"/>
                  </a:cubicBezTo>
                  <a:cubicBezTo>
                    <a:pt x="35" y="0"/>
                    <a:pt x="0" y="35"/>
                    <a:pt x="0" y="78"/>
                  </a:cubicBezTo>
                  <a:cubicBezTo>
                    <a:pt x="0" y="121"/>
                    <a:pt x="35" y="156"/>
                    <a:pt x="78" y="156"/>
                  </a:cubicBezTo>
                  <a:cubicBezTo>
                    <a:pt x="97" y="156"/>
                    <a:pt x="114" y="149"/>
                    <a:pt x="127" y="138"/>
                  </a:cubicBezTo>
                  <a:cubicBezTo>
                    <a:pt x="124" y="136"/>
                    <a:pt x="121" y="134"/>
                    <a:pt x="118" y="131"/>
                  </a:cubicBezTo>
                  <a:cubicBezTo>
                    <a:pt x="107" y="140"/>
                    <a:pt x="93" y="145"/>
                    <a:pt x="78" y="1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C29703EC-CCDF-7947-3FFA-12AD9EF274CD}"/>
              </a:ext>
            </a:extLst>
          </p:cNvPr>
          <p:cNvSpPr/>
          <p:nvPr/>
        </p:nvSpPr>
        <p:spPr>
          <a:xfrm>
            <a:off x="8500382" y="1064347"/>
            <a:ext cx="3956175" cy="197746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500" b="0" i="0" u="none" strike="noStrike" kern="1200" cap="none" spc="0" normalizeH="0" baseline="0" noProof="0" dirty="0">
              <a:ln>
                <a:noFill/>
              </a:ln>
              <a:solidFill>
                <a:srgbClr val="70AD47"/>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83BD012B-51F4-0C89-4009-2C6D77CE24A2}"/>
              </a:ext>
            </a:extLst>
          </p:cNvPr>
          <p:cNvGraphicFramePr>
            <a:graphicFrameLocks noGrp="1"/>
          </p:cNvGraphicFramePr>
          <p:nvPr>
            <p:extLst>
              <p:ext uri="{D42A27DB-BD31-4B8C-83A1-F6EECF244321}">
                <p14:modId xmlns:p14="http://schemas.microsoft.com/office/powerpoint/2010/main" val="1533668957"/>
              </p:ext>
            </p:extLst>
          </p:nvPr>
        </p:nvGraphicFramePr>
        <p:xfrm>
          <a:off x="751041" y="847254"/>
          <a:ext cx="10015281" cy="5055116"/>
        </p:xfrm>
        <a:graphic>
          <a:graphicData uri="http://schemas.openxmlformats.org/drawingml/2006/table">
            <a:tbl>
              <a:tblPr firstRow="1" bandRow="1">
                <a:tableStyleId>{5C22544A-7EE6-4342-B048-85BDC9FD1C3A}</a:tableStyleId>
              </a:tblPr>
              <a:tblGrid>
                <a:gridCol w="3338427">
                  <a:extLst>
                    <a:ext uri="{9D8B030D-6E8A-4147-A177-3AD203B41FA5}">
                      <a16:colId xmlns:a16="http://schemas.microsoft.com/office/drawing/2014/main" val="286056778"/>
                    </a:ext>
                  </a:extLst>
                </a:gridCol>
                <a:gridCol w="3338427">
                  <a:extLst>
                    <a:ext uri="{9D8B030D-6E8A-4147-A177-3AD203B41FA5}">
                      <a16:colId xmlns:a16="http://schemas.microsoft.com/office/drawing/2014/main" val="3840925997"/>
                    </a:ext>
                  </a:extLst>
                </a:gridCol>
                <a:gridCol w="3338427">
                  <a:extLst>
                    <a:ext uri="{9D8B030D-6E8A-4147-A177-3AD203B41FA5}">
                      <a16:colId xmlns:a16="http://schemas.microsoft.com/office/drawing/2014/main" val="1537384445"/>
                    </a:ext>
                  </a:extLst>
                </a:gridCol>
              </a:tblGrid>
              <a:tr h="674685">
                <a:tc>
                  <a:txBody>
                    <a:bodyPr/>
                    <a:lstStyle/>
                    <a:p>
                      <a:pPr algn="ctr"/>
                      <a:r>
                        <a:rPr lang="en-US" sz="1800" b="1" dirty="0"/>
                        <a:t>Challenge</a:t>
                      </a:r>
                    </a:p>
                  </a:txBody>
                  <a:tcPr anchor="ctr"/>
                </a:tc>
                <a:tc>
                  <a:txBody>
                    <a:bodyPr/>
                    <a:lstStyle/>
                    <a:p>
                      <a:pPr algn="ctr"/>
                      <a:r>
                        <a:rPr lang="en-US" sz="1800" b="1" dirty="0"/>
                        <a:t>Issue</a:t>
                      </a:r>
                    </a:p>
                  </a:txBody>
                  <a:tcPr anchor="ctr"/>
                </a:tc>
                <a:tc>
                  <a:txBody>
                    <a:bodyPr/>
                    <a:lstStyle/>
                    <a:p>
                      <a:pPr algn="ctr"/>
                      <a:r>
                        <a:rPr lang="en-US" sz="1800" b="1" dirty="0"/>
                        <a:t>Solution</a:t>
                      </a:r>
                    </a:p>
                  </a:txBody>
                  <a:tcPr anchor="ctr"/>
                </a:tc>
                <a:extLst>
                  <a:ext uri="{0D108BD9-81ED-4DB2-BD59-A6C34878D82A}">
                    <a16:rowId xmlns:a16="http://schemas.microsoft.com/office/drawing/2014/main" val="85232978"/>
                  </a:ext>
                </a:extLst>
              </a:tr>
              <a:tr h="1069239">
                <a:tc>
                  <a:txBody>
                    <a:bodyPr/>
                    <a:lstStyle/>
                    <a:p>
                      <a:pPr marL="0" indent="0" algn="ctr">
                        <a:buFont typeface="Wingdings" panose="05000000000000000000" pitchFamily="2" charset="2"/>
                        <a:buNone/>
                      </a:pPr>
                      <a:r>
                        <a:rPr lang="en-US" sz="1400" b="1" dirty="0">
                          <a:solidFill>
                            <a:srgbClr val="212529"/>
                          </a:solidFill>
                          <a:cs typeface="Arial" pitchFamily="34" charset="0"/>
                        </a:rPr>
                        <a:t>IDE Transition</a:t>
                      </a:r>
                    </a:p>
                    <a:p>
                      <a:pPr marL="0" indent="0" algn="ctr">
                        <a:buFont typeface="Wingdings" panose="05000000000000000000" pitchFamily="2" charset="2"/>
                        <a:buNone/>
                      </a:pPr>
                      <a:endParaRPr lang="en-US" sz="1400" b="1" i="1"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212529"/>
                          </a:solidFill>
                          <a:cs typeface="Arial" pitchFamily="34" charset="0"/>
                        </a:rPr>
                        <a:t>Variations in Project Structure between IDE’s</a:t>
                      </a:r>
                      <a:endParaRPr lang="en-US" sz="1400" b="1" i="1" dirty="0">
                        <a:solidFill>
                          <a:srgbClr val="212529"/>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Implement a Systematic review process for smooth transitions, addressing structural differences.</a:t>
                      </a:r>
                    </a:p>
                    <a:p>
                      <a:endParaRPr lang="en-US" sz="1400" b="0" dirty="0"/>
                    </a:p>
                  </a:txBody>
                  <a:tcPr/>
                </a:tc>
                <a:extLst>
                  <a:ext uri="{0D108BD9-81ED-4DB2-BD59-A6C34878D82A}">
                    <a16:rowId xmlns:a16="http://schemas.microsoft.com/office/drawing/2014/main" val="2788650407"/>
                  </a:ext>
                </a:extLst>
              </a:tr>
              <a:tr h="1069239">
                <a:tc>
                  <a:txBody>
                    <a:bodyPr/>
                    <a:lstStyle/>
                    <a:p>
                      <a:pPr algn="ctr"/>
                      <a:endParaRPr lang="en-US" sz="1400" dirty="0">
                        <a:solidFill>
                          <a:srgbClr val="212529"/>
                        </a:solidFill>
                        <a:cs typeface="Arial" pitchFamily="34" charset="0"/>
                      </a:endParaRPr>
                    </a:p>
                    <a:p>
                      <a:pPr marL="0" indent="0" algn="ctr">
                        <a:buFont typeface="Wingdings" panose="05000000000000000000" pitchFamily="2" charset="2"/>
                        <a:buNone/>
                      </a:pPr>
                      <a:r>
                        <a:rPr lang="en-US" sz="1400" b="1" dirty="0">
                          <a:solidFill>
                            <a:srgbClr val="212529"/>
                          </a:solidFill>
                          <a:cs typeface="Arial" pitchFamily="34" charset="0"/>
                        </a:rPr>
                        <a:t>Maven Setup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Copilot’s understanding of Maven intricacies for setup may be limited</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Establish a robust Maven setup process guided by QA professionals, ensuring accurate configuration.</a:t>
                      </a:r>
                    </a:p>
                    <a:p>
                      <a:endParaRPr lang="en-US" sz="1400" dirty="0"/>
                    </a:p>
                  </a:txBody>
                  <a:tcPr/>
                </a:tc>
                <a:extLst>
                  <a:ext uri="{0D108BD9-81ED-4DB2-BD59-A6C34878D82A}">
                    <a16:rowId xmlns:a16="http://schemas.microsoft.com/office/drawing/2014/main" val="3250318318"/>
                  </a:ext>
                </a:extLst>
              </a:tr>
              <a:tr h="827798">
                <a:tc>
                  <a:txBody>
                    <a:bodyPr/>
                    <a:lstStyle/>
                    <a:p>
                      <a:pPr marL="0" indent="0" algn="ctr">
                        <a:buFont typeface="Wingdings" panose="05000000000000000000" pitchFamily="2" charset="2"/>
                        <a:buNone/>
                      </a:pPr>
                      <a:r>
                        <a:rPr lang="en-US" sz="1400" b="1" dirty="0">
                          <a:solidFill>
                            <a:srgbClr val="212529"/>
                          </a:solidFill>
                          <a:cs typeface="Arial" pitchFamily="34" charset="0"/>
                        </a:rPr>
                        <a:t>Code Consistency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Copilot-generated code may lack consistency across the project.</a:t>
                      </a:r>
                    </a:p>
                    <a:p>
                      <a:endParaRPr lang="en-US" sz="1400" dirty="0"/>
                    </a:p>
                  </a:txBody>
                  <a:tcPr/>
                </a:tc>
                <a:tc>
                  <a:txBody>
                    <a:bodyPr/>
                    <a:lstStyle/>
                    <a:p>
                      <a:r>
                        <a:rPr lang="en-US" sz="1400" b="0" dirty="0">
                          <a:solidFill>
                            <a:srgbClr val="212529"/>
                          </a:solidFill>
                          <a:cs typeface="Arial" pitchFamily="34" charset="0"/>
                        </a:rPr>
                        <a:t>Conduct regular manual code reviews to identify and address inconsistencies, maintaining coding standards</a:t>
                      </a:r>
                      <a:endParaRPr lang="en-US" sz="1400" dirty="0"/>
                    </a:p>
                  </a:txBody>
                  <a:tcPr/>
                </a:tc>
                <a:extLst>
                  <a:ext uri="{0D108BD9-81ED-4DB2-BD59-A6C34878D82A}">
                    <a16:rowId xmlns:a16="http://schemas.microsoft.com/office/drawing/2014/main" val="3056619801"/>
                  </a:ext>
                </a:extLst>
              </a:tr>
              <a:tr h="1069239">
                <a:tc>
                  <a:txBody>
                    <a:bodyPr/>
                    <a:lstStyle/>
                    <a:p>
                      <a:pPr marL="0" indent="0" algn="ctr">
                        <a:buFont typeface="Wingdings" panose="05000000000000000000" pitchFamily="2" charset="2"/>
                        <a:buNone/>
                      </a:pPr>
                      <a:r>
                        <a:rPr lang="en-US" sz="1400" b="1" dirty="0">
                          <a:solidFill>
                            <a:srgbClr val="212529"/>
                          </a:solidFill>
                          <a:cs typeface="Arial" pitchFamily="34" charset="0"/>
                        </a:rPr>
                        <a:t>Version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Differences in Version Control strategies between IDE’s.</a:t>
                      </a:r>
                      <a:endParaRPr lang="en-US" sz="1400" b="1" i="1" dirty="0">
                        <a:solidFill>
                          <a:srgbClr val="212529"/>
                        </a:solidFill>
                        <a:cs typeface="Arial" pitchFamily="34" charset="0"/>
                      </a:endParaRP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Align version control mechanisms during export/import and setup processes for consistency.</a:t>
                      </a:r>
                      <a:endParaRPr lang="en-US" sz="1400" b="1" kern="1200" dirty="0">
                        <a:solidFill>
                          <a:schemeClr val="tx1">
                            <a:lumMod val="50000"/>
                          </a:schemeClr>
                        </a:solidFill>
                        <a:latin typeface="+mn-lt"/>
                        <a:ea typeface="+mn-ea"/>
                        <a:cs typeface="Arial" pitchFamily="34" charset="0"/>
                      </a:endParaRPr>
                    </a:p>
                    <a:p>
                      <a:endParaRPr lang="en-US" sz="1400" dirty="0"/>
                    </a:p>
                  </a:txBody>
                  <a:tcPr/>
                </a:tc>
                <a:extLst>
                  <a:ext uri="{0D108BD9-81ED-4DB2-BD59-A6C34878D82A}">
                    <a16:rowId xmlns:a16="http://schemas.microsoft.com/office/drawing/2014/main" val="3151972223"/>
                  </a:ext>
                </a:extLst>
              </a:tr>
              <a:tr h="344916">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769872503"/>
                  </a:ext>
                </a:extLst>
              </a:tr>
            </a:tbl>
          </a:graphicData>
        </a:graphic>
      </p:graphicFrame>
    </p:spTree>
    <p:extLst>
      <p:ext uri="{BB962C8B-B14F-4D97-AF65-F5344CB8AC3E}">
        <p14:creationId xmlns:p14="http://schemas.microsoft.com/office/powerpoint/2010/main" val="1396206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751C8AB-2CF4-4BD2-A869-368F5B90F893}"/>
              </a:ext>
            </a:extLst>
          </p:cNvPr>
          <p:cNvSpPr txBox="1">
            <a:spLocks/>
          </p:cNvSpPr>
          <p:nvPr/>
        </p:nvSpPr>
        <p:spPr>
          <a:xfrm>
            <a:off x="686286" y="232455"/>
            <a:ext cx="9045214" cy="449416"/>
          </a:xfrm>
          <a:prstGeom prst="rect">
            <a:avLst/>
          </a:prstGeom>
        </p:spPr>
        <p:txBody>
          <a:bodyPr/>
          <a:lstStyle>
            <a:lvl1pPr algn="l" defTabSz="1219170" rtl="0" eaLnBrk="1" latinLnBrk="0" hangingPunct="1">
              <a:lnSpc>
                <a:spcPct val="90000"/>
              </a:lnSpc>
              <a:spcBef>
                <a:spcPct val="0"/>
              </a:spcBef>
              <a:buNone/>
              <a:defRPr sz="3333" b="1" kern="1200">
                <a:solidFill>
                  <a:schemeClr val="accent1"/>
                </a:solidFill>
                <a:latin typeface="Arial" pitchFamily="34" charset="0"/>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600" dirty="0">
                <a:solidFill>
                  <a:srgbClr val="4472C4"/>
                </a:solidFill>
                <a:latin typeface="Calibri"/>
              </a:rPr>
              <a:t>Challenges and Solutions</a:t>
            </a:r>
            <a:endParaRPr kumimoji="0" lang="en-US" sz="26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AD448029-5C34-444D-BFE5-FFBD7AAD8857}"/>
              </a:ext>
            </a:extLst>
          </p:cNvPr>
          <p:cNvSpPr>
            <a:spLocks noGrp="1"/>
          </p:cNvSpPr>
          <p:nvPr>
            <p:ph type="sldNum" sz="quarter" idx="12"/>
          </p:nvPr>
        </p:nvSpPr>
        <p:spPr>
          <a:xfrm>
            <a:off x="11680169" y="94822"/>
            <a:ext cx="566461" cy="2752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CBF24B5-F246-46B2-B6F9-ED9224FCC6C2}"/>
              </a:ext>
            </a:extLst>
          </p:cNvPr>
          <p:cNvSpPr/>
          <p:nvPr/>
        </p:nvSpPr>
        <p:spPr>
          <a:xfrm>
            <a:off x="8617530" y="1064347"/>
            <a:ext cx="3345870" cy="1777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D9736CC0-4748-4AA9-9818-98A5F4EC83E0}"/>
              </a:ext>
            </a:extLst>
          </p:cNvPr>
          <p:cNvGrpSpPr/>
          <p:nvPr/>
        </p:nvGrpSpPr>
        <p:grpSpPr>
          <a:xfrm>
            <a:off x="551598" y="577931"/>
            <a:ext cx="284920" cy="261610"/>
            <a:chOff x="8020051" y="1319212"/>
            <a:chExt cx="174625" cy="160338"/>
          </a:xfrm>
        </p:grpSpPr>
        <p:sp>
          <p:nvSpPr>
            <p:cNvPr id="44" name="Freeform 581">
              <a:extLst>
                <a:ext uri="{FF2B5EF4-FFF2-40B4-BE49-F238E27FC236}">
                  <a16:creationId xmlns:a16="http://schemas.microsoft.com/office/drawing/2014/main" id="{2F7C4145-5705-4478-A9D4-62C976E27110}"/>
                </a:ext>
              </a:extLst>
            </p:cNvPr>
            <p:cNvSpPr>
              <a:spLocks noEditPoints="1"/>
            </p:cNvSpPr>
            <p:nvPr/>
          </p:nvSpPr>
          <p:spPr bwMode="auto">
            <a:xfrm>
              <a:off x="8053388" y="1349375"/>
              <a:ext cx="98425" cy="100013"/>
            </a:xfrm>
            <a:custGeom>
              <a:avLst/>
              <a:gdLst>
                <a:gd name="T0" fmla="*/ 81 w 95"/>
                <a:gd name="T1" fmla="*/ 58 h 96"/>
                <a:gd name="T2" fmla="*/ 95 w 95"/>
                <a:gd name="T3" fmla="*/ 58 h 96"/>
                <a:gd name="T4" fmla="*/ 95 w 95"/>
                <a:gd name="T5" fmla="*/ 38 h 96"/>
                <a:gd name="T6" fmla="*/ 81 w 95"/>
                <a:gd name="T7" fmla="*/ 38 h 96"/>
                <a:gd name="T8" fmla="*/ 78 w 95"/>
                <a:gd name="T9" fmla="*/ 31 h 96"/>
                <a:gd name="T10" fmla="*/ 88 w 95"/>
                <a:gd name="T11" fmla="*/ 21 h 96"/>
                <a:gd name="T12" fmla="*/ 75 w 95"/>
                <a:gd name="T13" fmla="*/ 7 h 96"/>
                <a:gd name="T14" fmla="*/ 64 w 95"/>
                <a:gd name="T15" fmla="*/ 17 h 96"/>
                <a:gd name="T16" fmla="*/ 57 w 95"/>
                <a:gd name="T17" fmla="*/ 14 h 96"/>
                <a:gd name="T18" fmla="*/ 57 w 95"/>
                <a:gd name="T19" fmla="*/ 0 h 96"/>
                <a:gd name="T20" fmla="*/ 38 w 95"/>
                <a:gd name="T21" fmla="*/ 0 h 96"/>
                <a:gd name="T22" fmla="*/ 38 w 95"/>
                <a:gd name="T23" fmla="*/ 14 h 96"/>
                <a:gd name="T24" fmla="*/ 31 w 95"/>
                <a:gd name="T25" fmla="*/ 17 h 96"/>
                <a:gd name="T26" fmla="*/ 20 w 95"/>
                <a:gd name="T27" fmla="*/ 7 h 96"/>
                <a:gd name="T28" fmla="*/ 7 w 95"/>
                <a:gd name="T29" fmla="*/ 21 h 96"/>
                <a:gd name="T30" fmla="*/ 17 w 95"/>
                <a:gd name="T31" fmla="*/ 31 h 96"/>
                <a:gd name="T32" fmla="*/ 14 w 95"/>
                <a:gd name="T33" fmla="*/ 38 h 96"/>
                <a:gd name="T34" fmla="*/ 0 w 95"/>
                <a:gd name="T35" fmla="*/ 38 h 96"/>
                <a:gd name="T36" fmla="*/ 0 w 95"/>
                <a:gd name="T37" fmla="*/ 58 h 96"/>
                <a:gd name="T38" fmla="*/ 14 w 95"/>
                <a:gd name="T39" fmla="*/ 58 h 96"/>
                <a:gd name="T40" fmla="*/ 17 w 95"/>
                <a:gd name="T41" fmla="*/ 65 h 96"/>
                <a:gd name="T42" fmla="*/ 7 w 95"/>
                <a:gd name="T43" fmla="*/ 75 h 96"/>
                <a:gd name="T44" fmla="*/ 20 w 95"/>
                <a:gd name="T45" fmla="*/ 89 h 96"/>
                <a:gd name="T46" fmla="*/ 31 w 95"/>
                <a:gd name="T47" fmla="*/ 79 h 96"/>
                <a:gd name="T48" fmla="*/ 38 w 95"/>
                <a:gd name="T49" fmla="*/ 82 h 96"/>
                <a:gd name="T50" fmla="*/ 38 w 95"/>
                <a:gd name="T51" fmla="*/ 96 h 96"/>
                <a:gd name="T52" fmla="*/ 57 w 95"/>
                <a:gd name="T53" fmla="*/ 96 h 96"/>
                <a:gd name="T54" fmla="*/ 57 w 95"/>
                <a:gd name="T55" fmla="*/ 82 h 96"/>
                <a:gd name="T56" fmla="*/ 64 w 95"/>
                <a:gd name="T57" fmla="*/ 79 h 96"/>
                <a:gd name="T58" fmla="*/ 75 w 95"/>
                <a:gd name="T59" fmla="*/ 89 h 96"/>
                <a:gd name="T60" fmla="*/ 88 w 95"/>
                <a:gd name="T61" fmla="*/ 75 h 96"/>
                <a:gd name="T62" fmla="*/ 78 w 95"/>
                <a:gd name="T63" fmla="*/ 65 h 96"/>
                <a:gd name="T64" fmla="*/ 81 w 95"/>
                <a:gd name="T65" fmla="*/ 58 h 96"/>
                <a:gd name="T66" fmla="*/ 61 w 95"/>
                <a:gd name="T67" fmla="*/ 56 h 96"/>
                <a:gd name="T68" fmla="*/ 34 w 95"/>
                <a:gd name="T69" fmla="*/ 56 h 96"/>
                <a:gd name="T70" fmla="*/ 34 w 95"/>
                <a:gd name="T71" fmla="*/ 40 h 96"/>
                <a:gd name="T72" fmla="*/ 61 w 95"/>
                <a:gd name="T73" fmla="*/ 40 h 96"/>
                <a:gd name="T74" fmla="*/ 61 w 95"/>
                <a:gd name="T7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6">
                  <a:moveTo>
                    <a:pt x="81" y="58"/>
                  </a:moveTo>
                  <a:cubicBezTo>
                    <a:pt x="95" y="58"/>
                    <a:pt x="95" y="58"/>
                    <a:pt x="95" y="58"/>
                  </a:cubicBezTo>
                  <a:cubicBezTo>
                    <a:pt x="95" y="38"/>
                    <a:pt x="95" y="38"/>
                    <a:pt x="95" y="38"/>
                  </a:cubicBezTo>
                  <a:cubicBezTo>
                    <a:pt x="81" y="38"/>
                    <a:pt x="81" y="38"/>
                    <a:pt x="81" y="38"/>
                  </a:cubicBezTo>
                  <a:cubicBezTo>
                    <a:pt x="77" y="38"/>
                    <a:pt x="75" y="34"/>
                    <a:pt x="78" y="31"/>
                  </a:cubicBezTo>
                  <a:cubicBezTo>
                    <a:pt x="88" y="21"/>
                    <a:pt x="88" y="21"/>
                    <a:pt x="88" y="21"/>
                  </a:cubicBezTo>
                  <a:cubicBezTo>
                    <a:pt x="75" y="7"/>
                    <a:pt x="75" y="7"/>
                    <a:pt x="75" y="7"/>
                  </a:cubicBezTo>
                  <a:cubicBezTo>
                    <a:pt x="64" y="17"/>
                    <a:pt x="64" y="17"/>
                    <a:pt x="64" y="17"/>
                  </a:cubicBezTo>
                  <a:cubicBezTo>
                    <a:pt x="62" y="20"/>
                    <a:pt x="57" y="18"/>
                    <a:pt x="57" y="14"/>
                  </a:cubicBezTo>
                  <a:cubicBezTo>
                    <a:pt x="57" y="0"/>
                    <a:pt x="57" y="0"/>
                    <a:pt x="57" y="0"/>
                  </a:cubicBezTo>
                  <a:cubicBezTo>
                    <a:pt x="38" y="0"/>
                    <a:pt x="38" y="0"/>
                    <a:pt x="38" y="0"/>
                  </a:cubicBezTo>
                  <a:cubicBezTo>
                    <a:pt x="38" y="14"/>
                    <a:pt x="38" y="14"/>
                    <a:pt x="38" y="14"/>
                  </a:cubicBezTo>
                  <a:cubicBezTo>
                    <a:pt x="38" y="18"/>
                    <a:pt x="33" y="20"/>
                    <a:pt x="31" y="17"/>
                  </a:cubicBezTo>
                  <a:cubicBezTo>
                    <a:pt x="20" y="7"/>
                    <a:pt x="20" y="7"/>
                    <a:pt x="20" y="7"/>
                  </a:cubicBezTo>
                  <a:cubicBezTo>
                    <a:pt x="7" y="21"/>
                    <a:pt x="7" y="21"/>
                    <a:pt x="7" y="21"/>
                  </a:cubicBezTo>
                  <a:cubicBezTo>
                    <a:pt x="17" y="31"/>
                    <a:pt x="17" y="31"/>
                    <a:pt x="17" y="31"/>
                  </a:cubicBezTo>
                  <a:cubicBezTo>
                    <a:pt x="20" y="34"/>
                    <a:pt x="18" y="38"/>
                    <a:pt x="14" y="38"/>
                  </a:cubicBezTo>
                  <a:cubicBezTo>
                    <a:pt x="0" y="38"/>
                    <a:pt x="0" y="38"/>
                    <a:pt x="0" y="38"/>
                  </a:cubicBezTo>
                  <a:cubicBezTo>
                    <a:pt x="0" y="58"/>
                    <a:pt x="0" y="58"/>
                    <a:pt x="0" y="58"/>
                  </a:cubicBezTo>
                  <a:cubicBezTo>
                    <a:pt x="14" y="58"/>
                    <a:pt x="14" y="58"/>
                    <a:pt x="14" y="58"/>
                  </a:cubicBezTo>
                  <a:cubicBezTo>
                    <a:pt x="18" y="58"/>
                    <a:pt x="20" y="62"/>
                    <a:pt x="17" y="65"/>
                  </a:cubicBezTo>
                  <a:cubicBezTo>
                    <a:pt x="7" y="75"/>
                    <a:pt x="7" y="75"/>
                    <a:pt x="7" y="75"/>
                  </a:cubicBezTo>
                  <a:cubicBezTo>
                    <a:pt x="20" y="89"/>
                    <a:pt x="20" y="89"/>
                    <a:pt x="20" y="89"/>
                  </a:cubicBezTo>
                  <a:cubicBezTo>
                    <a:pt x="31" y="79"/>
                    <a:pt x="31" y="79"/>
                    <a:pt x="31" y="79"/>
                  </a:cubicBezTo>
                  <a:cubicBezTo>
                    <a:pt x="33" y="76"/>
                    <a:pt x="38" y="78"/>
                    <a:pt x="38" y="82"/>
                  </a:cubicBezTo>
                  <a:cubicBezTo>
                    <a:pt x="38" y="96"/>
                    <a:pt x="38" y="96"/>
                    <a:pt x="38" y="96"/>
                  </a:cubicBezTo>
                  <a:cubicBezTo>
                    <a:pt x="57" y="96"/>
                    <a:pt x="57" y="96"/>
                    <a:pt x="57" y="96"/>
                  </a:cubicBezTo>
                  <a:cubicBezTo>
                    <a:pt x="57" y="82"/>
                    <a:pt x="57" y="82"/>
                    <a:pt x="57" y="82"/>
                  </a:cubicBezTo>
                  <a:cubicBezTo>
                    <a:pt x="57" y="78"/>
                    <a:pt x="62" y="76"/>
                    <a:pt x="64" y="79"/>
                  </a:cubicBezTo>
                  <a:cubicBezTo>
                    <a:pt x="75" y="89"/>
                    <a:pt x="75" y="89"/>
                    <a:pt x="75" y="89"/>
                  </a:cubicBezTo>
                  <a:cubicBezTo>
                    <a:pt x="88" y="75"/>
                    <a:pt x="88" y="75"/>
                    <a:pt x="88" y="75"/>
                  </a:cubicBezTo>
                  <a:cubicBezTo>
                    <a:pt x="78" y="65"/>
                    <a:pt x="78" y="65"/>
                    <a:pt x="78" y="65"/>
                  </a:cubicBezTo>
                  <a:cubicBezTo>
                    <a:pt x="75" y="62"/>
                    <a:pt x="77" y="58"/>
                    <a:pt x="81" y="58"/>
                  </a:cubicBezTo>
                  <a:close/>
                  <a:moveTo>
                    <a:pt x="61" y="56"/>
                  </a:moveTo>
                  <a:cubicBezTo>
                    <a:pt x="55" y="66"/>
                    <a:pt x="40" y="66"/>
                    <a:pt x="34" y="56"/>
                  </a:cubicBezTo>
                  <a:cubicBezTo>
                    <a:pt x="31" y="51"/>
                    <a:pt x="31" y="45"/>
                    <a:pt x="34" y="40"/>
                  </a:cubicBezTo>
                  <a:cubicBezTo>
                    <a:pt x="40" y="29"/>
                    <a:pt x="55" y="29"/>
                    <a:pt x="61" y="40"/>
                  </a:cubicBezTo>
                  <a:cubicBezTo>
                    <a:pt x="64" y="45"/>
                    <a:pt x="64" y="51"/>
                    <a:pt x="61"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582">
              <a:extLst>
                <a:ext uri="{FF2B5EF4-FFF2-40B4-BE49-F238E27FC236}">
                  <a16:creationId xmlns:a16="http://schemas.microsoft.com/office/drawing/2014/main" id="{EA6111EF-70FB-486B-9FB7-C188989CE7CF}"/>
                </a:ext>
              </a:extLst>
            </p:cNvPr>
            <p:cNvSpPr>
              <a:spLocks noEditPoints="1"/>
            </p:cNvSpPr>
            <p:nvPr/>
          </p:nvSpPr>
          <p:spPr bwMode="auto">
            <a:xfrm>
              <a:off x="8142288" y="1403350"/>
              <a:ext cx="52388" cy="52388"/>
            </a:xfrm>
            <a:custGeom>
              <a:avLst/>
              <a:gdLst>
                <a:gd name="T0" fmla="*/ 44 w 51"/>
                <a:gd name="T1" fmla="*/ 25 h 51"/>
                <a:gd name="T2" fmla="*/ 51 w 51"/>
                <a:gd name="T3" fmla="*/ 23 h 51"/>
                <a:gd name="T4" fmla="*/ 48 w 51"/>
                <a:gd name="T5" fmla="*/ 13 h 51"/>
                <a:gd name="T6" fmla="*/ 41 w 51"/>
                <a:gd name="T7" fmla="*/ 15 h 51"/>
                <a:gd name="T8" fmla="*/ 38 w 51"/>
                <a:gd name="T9" fmla="*/ 12 h 51"/>
                <a:gd name="T10" fmla="*/ 41 w 51"/>
                <a:gd name="T11" fmla="*/ 5 h 51"/>
                <a:gd name="T12" fmla="*/ 33 w 51"/>
                <a:gd name="T13" fmla="*/ 1 h 51"/>
                <a:gd name="T14" fmla="*/ 29 w 51"/>
                <a:gd name="T15" fmla="*/ 8 h 51"/>
                <a:gd name="T16" fmla="*/ 25 w 51"/>
                <a:gd name="T17" fmla="*/ 7 h 51"/>
                <a:gd name="T18" fmla="*/ 23 w 51"/>
                <a:gd name="T19" fmla="*/ 0 h 51"/>
                <a:gd name="T20" fmla="*/ 13 w 51"/>
                <a:gd name="T21" fmla="*/ 3 h 51"/>
                <a:gd name="T22" fmla="*/ 15 w 51"/>
                <a:gd name="T23" fmla="*/ 10 h 51"/>
                <a:gd name="T24" fmla="*/ 12 w 51"/>
                <a:gd name="T25" fmla="*/ 13 h 51"/>
                <a:gd name="T26" fmla="*/ 6 w 51"/>
                <a:gd name="T27" fmla="*/ 9 h 51"/>
                <a:gd name="T28" fmla="*/ 1 w 51"/>
                <a:gd name="T29" fmla="*/ 18 h 51"/>
                <a:gd name="T30" fmla="*/ 8 w 51"/>
                <a:gd name="T31" fmla="*/ 22 h 51"/>
                <a:gd name="T32" fmla="*/ 7 w 51"/>
                <a:gd name="T33" fmla="*/ 26 h 51"/>
                <a:gd name="T34" fmla="*/ 0 w 51"/>
                <a:gd name="T35" fmla="*/ 28 h 51"/>
                <a:gd name="T36" fmla="*/ 3 w 51"/>
                <a:gd name="T37" fmla="*/ 38 h 51"/>
                <a:gd name="T38" fmla="*/ 10 w 51"/>
                <a:gd name="T39" fmla="*/ 36 h 51"/>
                <a:gd name="T40" fmla="*/ 13 w 51"/>
                <a:gd name="T41" fmla="*/ 39 h 51"/>
                <a:gd name="T42" fmla="*/ 10 w 51"/>
                <a:gd name="T43" fmla="*/ 45 h 51"/>
                <a:gd name="T44" fmla="*/ 18 w 51"/>
                <a:gd name="T45" fmla="*/ 50 h 51"/>
                <a:gd name="T46" fmla="*/ 22 w 51"/>
                <a:gd name="T47" fmla="*/ 43 h 51"/>
                <a:gd name="T48" fmla="*/ 26 w 51"/>
                <a:gd name="T49" fmla="*/ 44 h 51"/>
                <a:gd name="T50" fmla="*/ 28 w 51"/>
                <a:gd name="T51" fmla="*/ 51 h 51"/>
                <a:gd name="T52" fmla="*/ 38 w 51"/>
                <a:gd name="T53" fmla="*/ 48 h 51"/>
                <a:gd name="T54" fmla="*/ 36 w 51"/>
                <a:gd name="T55" fmla="*/ 41 h 51"/>
                <a:gd name="T56" fmla="*/ 39 w 51"/>
                <a:gd name="T57" fmla="*/ 38 h 51"/>
                <a:gd name="T58" fmla="*/ 45 w 51"/>
                <a:gd name="T59" fmla="*/ 41 h 51"/>
                <a:gd name="T60" fmla="*/ 50 w 51"/>
                <a:gd name="T61" fmla="*/ 32 h 51"/>
                <a:gd name="T62" fmla="*/ 43 w 51"/>
                <a:gd name="T63" fmla="*/ 29 h 51"/>
                <a:gd name="T64" fmla="*/ 44 w 51"/>
                <a:gd name="T65" fmla="*/ 25 h 51"/>
                <a:gd name="T66" fmla="*/ 34 w 51"/>
                <a:gd name="T67" fmla="*/ 27 h 51"/>
                <a:gd name="T68" fmla="*/ 20 w 51"/>
                <a:gd name="T69" fmla="*/ 32 h 51"/>
                <a:gd name="T70" fmla="*/ 17 w 51"/>
                <a:gd name="T71" fmla="*/ 23 h 51"/>
                <a:gd name="T72" fmla="*/ 31 w 51"/>
                <a:gd name="T73" fmla="*/ 19 h 51"/>
                <a:gd name="T74" fmla="*/ 34 w 51"/>
                <a:gd name="T7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44" y="25"/>
                  </a:moveTo>
                  <a:cubicBezTo>
                    <a:pt x="51" y="23"/>
                    <a:pt x="51" y="23"/>
                    <a:pt x="51" y="23"/>
                  </a:cubicBezTo>
                  <a:cubicBezTo>
                    <a:pt x="48" y="13"/>
                    <a:pt x="48" y="13"/>
                    <a:pt x="48" y="13"/>
                  </a:cubicBezTo>
                  <a:cubicBezTo>
                    <a:pt x="41" y="15"/>
                    <a:pt x="41" y="15"/>
                    <a:pt x="41" y="15"/>
                  </a:cubicBezTo>
                  <a:cubicBezTo>
                    <a:pt x="39" y="16"/>
                    <a:pt x="37" y="14"/>
                    <a:pt x="38" y="12"/>
                  </a:cubicBezTo>
                  <a:cubicBezTo>
                    <a:pt x="41" y="5"/>
                    <a:pt x="41" y="5"/>
                    <a:pt x="41" y="5"/>
                  </a:cubicBezTo>
                  <a:cubicBezTo>
                    <a:pt x="33" y="1"/>
                    <a:pt x="33" y="1"/>
                    <a:pt x="33" y="1"/>
                  </a:cubicBezTo>
                  <a:cubicBezTo>
                    <a:pt x="29" y="8"/>
                    <a:pt x="29" y="8"/>
                    <a:pt x="29" y="8"/>
                  </a:cubicBezTo>
                  <a:cubicBezTo>
                    <a:pt x="28" y="9"/>
                    <a:pt x="26" y="9"/>
                    <a:pt x="25" y="7"/>
                  </a:cubicBezTo>
                  <a:cubicBezTo>
                    <a:pt x="23" y="0"/>
                    <a:pt x="23" y="0"/>
                    <a:pt x="23" y="0"/>
                  </a:cubicBezTo>
                  <a:cubicBezTo>
                    <a:pt x="13" y="3"/>
                    <a:pt x="13" y="3"/>
                    <a:pt x="13" y="3"/>
                  </a:cubicBezTo>
                  <a:cubicBezTo>
                    <a:pt x="15" y="10"/>
                    <a:pt x="15" y="10"/>
                    <a:pt x="15" y="10"/>
                  </a:cubicBezTo>
                  <a:cubicBezTo>
                    <a:pt x="16" y="12"/>
                    <a:pt x="14" y="14"/>
                    <a:pt x="12" y="13"/>
                  </a:cubicBezTo>
                  <a:cubicBezTo>
                    <a:pt x="6" y="9"/>
                    <a:pt x="6" y="9"/>
                    <a:pt x="6" y="9"/>
                  </a:cubicBezTo>
                  <a:cubicBezTo>
                    <a:pt x="1" y="18"/>
                    <a:pt x="1" y="18"/>
                    <a:pt x="1" y="18"/>
                  </a:cubicBezTo>
                  <a:cubicBezTo>
                    <a:pt x="8" y="22"/>
                    <a:pt x="8" y="22"/>
                    <a:pt x="8" y="22"/>
                  </a:cubicBezTo>
                  <a:cubicBezTo>
                    <a:pt x="9" y="23"/>
                    <a:pt x="9" y="25"/>
                    <a:pt x="7" y="26"/>
                  </a:cubicBezTo>
                  <a:cubicBezTo>
                    <a:pt x="0" y="28"/>
                    <a:pt x="0" y="28"/>
                    <a:pt x="0" y="28"/>
                  </a:cubicBezTo>
                  <a:cubicBezTo>
                    <a:pt x="3" y="38"/>
                    <a:pt x="3" y="38"/>
                    <a:pt x="3" y="38"/>
                  </a:cubicBezTo>
                  <a:cubicBezTo>
                    <a:pt x="10" y="36"/>
                    <a:pt x="10" y="36"/>
                    <a:pt x="10" y="36"/>
                  </a:cubicBezTo>
                  <a:cubicBezTo>
                    <a:pt x="12" y="35"/>
                    <a:pt x="14" y="37"/>
                    <a:pt x="13" y="39"/>
                  </a:cubicBezTo>
                  <a:cubicBezTo>
                    <a:pt x="10" y="45"/>
                    <a:pt x="10" y="45"/>
                    <a:pt x="10" y="45"/>
                  </a:cubicBezTo>
                  <a:cubicBezTo>
                    <a:pt x="18" y="50"/>
                    <a:pt x="18" y="50"/>
                    <a:pt x="18" y="50"/>
                  </a:cubicBezTo>
                  <a:cubicBezTo>
                    <a:pt x="22" y="43"/>
                    <a:pt x="22" y="43"/>
                    <a:pt x="22" y="43"/>
                  </a:cubicBezTo>
                  <a:cubicBezTo>
                    <a:pt x="23" y="42"/>
                    <a:pt x="25" y="42"/>
                    <a:pt x="26" y="44"/>
                  </a:cubicBezTo>
                  <a:cubicBezTo>
                    <a:pt x="28" y="51"/>
                    <a:pt x="28" y="51"/>
                    <a:pt x="28" y="51"/>
                  </a:cubicBezTo>
                  <a:cubicBezTo>
                    <a:pt x="38" y="48"/>
                    <a:pt x="38" y="48"/>
                    <a:pt x="38" y="48"/>
                  </a:cubicBezTo>
                  <a:cubicBezTo>
                    <a:pt x="36" y="41"/>
                    <a:pt x="36" y="41"/>
                    <a:pt x="36" y="41"/>
                  </a:cubicBezTo>
                  <a:cubicBezTo>
                    <a:pt x="35" y="39"/>
                    <a:pt x="37" y="37"/>
                    <a:pt x="39" y="38"/>
                  </a:cubicBezTo>
                  <a:cubicBezTo>
                    <a:pt x="45" y="41"/>
                    <a:pt x="45" y="41"/>
                    <a:pt x="45" y="41"/>
                  </a:cubicBezTo>
                  <a:cubicBezTo>
                    <a:pt x="50" y="32"/>
                    <a:pt x="50" y="32"/>
                    <a:pt x="50" y="32"/>
                  </a:cubicBezTo>
                  <a:cubicBezTo>
                    <a:pt x="43" y="29"/>
                    <a:pt x="43" y="29"/>
                    <a:pt x="43" y="29"/>
                  </a:cubicBezTo>
                  <a:cubicBezTo>
                    <a:pt x="42" y="28"/>
                    <a:pt x="42" y="25"/>
                    <a:pt x="44" y="25"/>
                  </a:cubicBezTo>
                  <a:close/>
                  <a:moveTo>
                    <a:pt x="34" y="27"/>
                  </a:moveTo>
                  <a:cubicBezTo>
                    <a:pt x="32" y="33"/>
                    <a:pt x="25" y="36"/>
                    <a:pt x="20" y="32"/>
                  </a:cubicBezTo>
                  <a:cubicBezTo>
                    <a:pt x="18" y="30"/>
                    <a:pt x="17" y="26"/>
                    <a:pt x="17" y="23"/>
                  </a:cubicBezTo>
                  <a:cubicBezTo>
                    <a:pt x="19" y="17"/>
                    <a:pt x="26" y="15"/>
                    <a:pt x="31" y="19"/>
                  </a:cubicBezTo>
                  <a:cubicBezTo>
                    <a:pt x="33" y="21"/>
                    <a:pt x="34" y="24"/>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583">
              <a:extLst>
                <a:ext uri="{FF2B5EF4-FFF2-40B4-BE49-F238E27FC236}">
                  <a16:creationId xmlns:a16="http://schemas.microsoft.com/office/drawing/2014/main" id="{EDAEEEDB-D0C7-43AF-9A83-F5DB95C033AE}"/>
                </a:ext>
              </a:extLst>
            </p:cNvPr>
            <p:cNvSpPr>
              <a:spLocks/>
            </p:cNvSpPr>
            <p:nvPr/>
          </p:nvSpPr>
          <p:spPr bwMode="auto">
            <a:xfrm>
              <a:off x="8020051" y="1319212"/>
              <a:ext cx="169863" cy="160338"/>
            </a:xfrm>
            <a:custGeom>
              <a:avLst/>
              <a:gdLst>
                <a:gd name="T0" fmla="*/ 78 w 164"/>
                <a:gd name="T1" fmla="*/ 145 h 156"/>
                <a:gd name="T2" fmla="*/ 30 w 164"/>
                <a:gd name="T3" fmla="*/ 125 h 156"/>
                <a:gd name="T4" fmla="*/ 11 w 164"/>
                <a:gd name="T5" fmla="*/ 78 h 156"/>
                <a:gd name="T6" fmla="*/ 30 w 164"/>
                <a:gd name="T7" fmla="*/ 30 h 156"/>
                <a:gd name="T8" fmla="*/ 78 w 164"/>
                <a:gd name="T9" fmla="*/ 11 h 156"/>
                <a:gd name="T10" fmla="*/ 125 w 164"/>
                <a:gd name="T11" fmla="*/ 30 h 156"/>
                <a:gd name="T12" fmla="*/ 144 w 164"/>
                <a:gd name="T13" fmla="*/ 68 h 156"/>
                <a:gd name="T14" fmla="*/ 136 w 164"/>
                <a:gd name="T15" fmla="*/ 68 h 156"/>
                <a:gd name="T16" fmla="*/ 150 w 164"/>
                <a:gd name="T17" fmla="*/ 82 h 156"/>
                <a:gd name="T18" fmla="*/ 164 w 164"/>
                <a:gd name="T19" fmla="*/ 68 h 156"/>
                <a:gd name="T20" fmla="*/ 155 w 164"/>
                <a:gd name="T21" fmla="*/ 68 h 156"/>
                <a:gd name="T22" fmla="*/ 78 w 164"/>
                <a:gd name="T23" fmla="*/ 0 h 156"/>
                <a:gd name="T24" fmla="*/ 0 w 164"/>
                <a:gd name="T25" fmla="*/ 78 h 156"/>
                <a:gd name="T26" fmla="*/ 78 w 164"/>
                <a:gd name="T27" fmla="*/ 156 h 156"/>
                <a:gd name="T28" fmla="*/ 127 w 164"/>
                <a:gd name="T29" fmla="*/ 138 h 156"/>
                <a:gd name="T30" fmla="*/ 118 w 164"/>
                <a:gd name="T31" fmla="*/ 131 h 156"/>
                <a:gd name="T32" fmla="*/ 78 w 164"/>
                <a:gd name="T33"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56">
                  <a:moveTo>
                    <a:pt x="78" y="145"/>
                  </a:moveTo>
                  <a:cubicBezTo>
                    <a:pt x="59" y="145"/>
                    <a:pt x="42" y="137"/>
                    <a:pt x="30" y="125"/>
                  </a:cubicBezTo>
                  <a:cubicBezTo>
                    <a:pt x="18" y="113"/>
                    <a:pt x="11" y="96"/>
                    <a:pt x="11" y="78"/>
                  </a:cubicBezTo>
                  <a:cubicBezTo>
                    <a:pt x="11" y="59"/>
                    <a:pt x="18" y="43"/>
                    <a:pt x="30" y="30"/>
                  </a:cubicBezTo>
                  <a:cubicBezTo>
                    <a:pt x="42" y="18"/>
                    <a:pt x="59" y="11"/>
                    <a:pt x="78" y="11"/>
                  </a:cubicBezTo>
                  <a:cubicBezTo>
                    <a:pt x="96" y="11"/>
                    <a:pt x="113" y="18"/>
                    <a:pt x="125" y="30"/>
                  </a:cubicBezTo>
                  <a:cubicBezTo>
                    <a:pt x="135" y="40"/>
                    <a:pt x="142" y="53"/>
                    <a:pt x="144" y="68"/>
                  </a:cubicBezTo>
                  <a:cubicBezTo>
                    <a:pt x="136" y="68"/>
                    <a:pt x="136" y="68"/>
                    <a:pt x="136" y="68"/>
                  </a:cubicBezTo>
                  <a:cubicBezTo>
                    <a:pt x="150" y="82"/>
                    <a:pt x="150" y="82"/>
                    <a:pt x="150" y="82"/>
                  </a:cubicBezTo>
                  <a:cubicBezTo>
                    <a:pt x="164" y="68"/>
                    <a:pt x="164" y="68"/>
                    <a:pt x="164" y="68"/>
                  </a:cubicBezTo>
                  <a:cubicBezTo>
                    <a:pt x="155" y="68"/>
                    <a:pt x="155" y="68"/>
                    <a:pt x="155" y="68"/>
                  </a:cubicBezTo>
                  <a:cubicBezTo>
                    <a:pt x="150" y="30"/>
                    <a:pt x="117" y="0"/>
                    <a:pt x="78" y="0"/>
                  </a:cubicBezTo>
                  <a:cubicBezTo>
                    <a:pt x="35" y="0"/>
                    <a:pt x="0" y="35"/>
                    <a:pt x="0" y="78"/>
                  </a:cubicBezTo>
                  <a:cubicBezTo>
                    <a:pt x="0" y="121"/>
                    <a:pt x="35" y="156"/>
                    <a:pt x="78" y="156"/>
                  </a:cubicBezTo>
                  <a:cubicBezTo>
                    <a:pt x="97" y="156"/>
                    <a:pt x="114" y="149"/>
                    <a:pt x="127" y="138"/>
                  </a:cubicBezTo>
                  <a:cubicBezTo>
                    <a:pt x="124" y="136"/>
                    <a:pt x="121" y="134"/>
                    <a:pt x="118" y="131"/>
                  </a:cubicBezTo>
                  <a:cubicBezTo>
                    <a:pt x="107" y="140"/>
                    <a:pt x="93" y="145"/>
                    <a:pt x="78" y="1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C29703EC-CCDF-7947-3FFA-12AD9EF274CD}"/>
              </a:ext>
            </a:extLst>
          </p:cNvPr>
          <p:cNvSpPr/>
          <p:nvPr/>
        </p:nvSpPr>
        <p:spPr>
          <a:xfrm>
            <a:off x="8500382" y="1064347"/>
            <a:ext cx="3956175" cy="197746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500" b="0" i="0" u="none" strike="noStrike" kern="1200" cap="none" spc="0" normalizeH="0" baseline="0" noProof="0" dirty="0">
              <a:ln>
                <a:noFill/>
              </a:ln>
              <a:solidFill>
                <a:srgbClr val="70AD47"/>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83BD012B-51F4-0C89-4009-2C6D77CE24A2}"/>
              </a:ext>
            </a:extLst>
          </p:cNvPr>
          <p:cNvGraphicFramePr>
            <a:graphicFrameLocks noGrp="1"/>
          </p:cNvGraphicFramePr>
          <p:nvPr>
            <p:extLst>
              <p:ext uri="{D42A27DB-BD31-4B8C-83A1-F6EECF244321}">
                <p14:modId xmlns:p14="http://schemas.microsoft.com/office/powerpoint/2010/main" val="3344654157"/>
              </p:ext>
            </p:extLst>
          </p:nvPr>
        </p:nvGraphicFramePr>
        <p:xfrm>
          <a:off x="751041" y="847254"/>
          <a:ext cx="10711470" cy="4801378"/>
        </p:xfrm>
        <a:graphic>
          <a:graphicData uri="http://schemas.openxmlformats.org/drawingml/2006/table">
            <a:tbl>
              <a:tblPr firstRow="1" bandRow="1">
                <a:tableStyleId>{5C22544A-7EE6-4342-B048-85BDC9FD1C3A}</a:tableStyleId>
              </a:tblPr>
              <a:tblGrid>
                <a:gridCol w="3570490">
                  <a:extLst>
                    <a:ext uri="{9D8B030D-6E8A-4147-A177-3AD203B41FA5}">
                      <a16:colId xmlns:a16="http://schemas.microsoft.com/office/drawing/2014/main" val="286056778"/>
                    </a:ext>
                  </a:extLst>
                </a:gridCol>
                <a:gridCol w="3570490">
                  <a:extLst>
                    <a:ext uri="{9D8B030D-6E8A-4147-A177-3AD203B41FA5}">
                      <a16:colId xmlns:a16="http://schemas.microsoft.com/office/drawing/2014/main" val="3840925997"/>
                    </a:ext>
                  </a:extLst>
                </a:gridCol>
                <a:gridCol w="3570490">
                  <a:extLst>
                    <a:ext uri="{9D8B030D-6E8A-4147-A177-3AD203B41FA5}">
                      <a16:colId xmlns:a16="http://schemas.microsoft.com/office/drawing/2014/main" val="1537384445"/>
                    </a:ext>
                  </a:extLst>
                </a:gridCol>
              </a:tblGrid>
              <a:tr h="668174">
                <a:tc>
                  <a:txBody>
                    <a:bodyPr/>
                    <a:lstStyle/>
                    <a:p>
                      <a:pPr algn="ctr"/>
                      <a:r>
                        <a:rPr lang="en-US" sz="1800" b="1" dirty="0"/>
                        <a:t>Challenge</a:t>
                      </a:r>
                    </a:p>
                  </a:txBody>
                  <a:tcPr anchor="ctr"/>
                </a:tc>
                <a:tc>
                  <a:txBody>
                    <a:bodyPr/>
                    <a:lstStyle/>
                    <a:p>
                      <a:pPr algn="ctr"/>
                      <a:r>
                        <a:rPr lang="en-US" sz="1800" b="1" dirty="0"/>
                        <a:t>Issue</a:t>
                      </a:r>
                    </a:p>
                  </a:txBody>
                  <a:tcPr anchor="ctr"/>
                </a:tc>
                <a:tc>
                  <a:txBody>
                    <a:bodyPr/>
                    <a:lstStyle/>
                    <a:p>
                      <a:pPr algn="ctr"/>
                      <a:r>
                        <a:rPr lang="en-US" sz="1800" b="1" dirty="0"/>
                        <a:t>Solution</a:t>
                      </a:r>
                    </a:p>
                  </a:txBody>
                  <a:tcPr anchor="ctr"/>
                </a:tc>
                <a:extLst>
                  <a:ext uri="{0D108BD9-81ED-4DB2-BD59-A6C34878D82A}">
                    <a16:rowId xmlns:a16="http://schemas.microsoft.com/office/drawing/2014/main" val="85232978"/>
                  </a:ext>
                </a:extLst>
              </a:tr>
              <a:tr h="1537142">
                <a:tc>
                  <a:txBody>
                    <a:bodyPr/>
                    <a:lstStyle/>
                    <a:p>
                      <a:pPr marL="0" indent="0" algn="ctr">
                        <a:buFont typeface="Wingdings" panose="05000000000000000000" pitchFamily="2" charset="2"/>
                        <a:buNone/>
                      </a:pPr>
                      <a:r>
                        <a:rPr lang="en-US" sz="1400" b="1" kern="1200" dirty="0">
                          <a:solidFill>
                            <a:schemeClr val="tx1">
                              <a:lumMod val="50000"/>
                            </a:schemeClr>
                          </a:solidFill>
                          <a:latin typeface="+mn-lt"/>
                          <a:ea typeface="+mn-ea"/>
                          <a:cs typeface="Arial" pitchFamily="34" charset="0"/>
                        </a:rPr>
                        <a:t>Dependency Management</a:t>
                      </a:r>
                    </a:p>
                  </a:txBody>
                  <a:tcPr/>
                </a:tc>
                <a:tc>
                  <a:txBody>
                    <a:bodyPr/>
                    <a:lstStyle/>
                    <a:p>
                      <a:pPr marL="0" indent="0">
                        <a:buFont typeface="Wingdings" panose="05000000000000000000" pitchFamily="2" charset="2"/>
                        <a:buNone/>
                      </a:pPr>
                      <a:r>
                        <a:rPr lang="en-US" sz="1400" b="0" kern="1200" dirty="0">
                          <a:solidFill>
                            <a:schemeClr val="tx1">
                              <a:lumMod val="50000"/>
                            </a:schemeClr>
                          </a:solidFill>
                          <a:latin typeface="+mn-lt"/>
                          <a:ea typeface="+mn-ea"/>
                          <a:cs typeface="Arial" pitchFamily="34" charset="0"/>
                        </a:rPr>
                        <a:t>Handling variations in dependencies during export/import.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lumMod val="50000"/>
                            </a:schemeClr>
                          </a:solidFill>
                          <a:latin typeface="+mn-lt"/>
                          <a:ea typeface="+mn-ea"/>
                          <a:cs typeface="Arial" pitchFamily="34" charset="0"/>
                        </a:rPr>
                        <a:t>Establish a systematic approach to manage dependencies in both environments, ensuring computability.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212529"/>
                          </a:solidFill>
                          <a:cs typeface="Arial" pitchFamily="34" charset="0"/>
                        </a:rPr>
                        <a:t>.</a:t>
                      </a:r>
                    </a:p>
                    <a:p>
                      <a:endParaRPr lang="en-US" sz="1400" b="0" dirty="0"/>
                    </a:p>
                  </a:txBody>
                  <a:tcPr/>
                </a:tc>
                <a:extLst>
                  <a:ext uri="{0D108BD9-81ED-4DB2-BD59-A6C34878D82A}">
                    <a16:rowId xmlns:a16="http://schemas.microsoft.com/office/drawing/2014/main" val="2788650407"/>
                  </a:ext>
                </a:extLst>
              </a:tr>
              <a:tr h="1058920">
                <a:tc>
                  <a:txBody>
                    <a:bodyPr/>
                    <a:lstStyle/>
                    <a:p>
                      <a:pPr marL="0" indent="0" algn="ctr">
                        <a:buFont typeface="Wingdings" panose="05000000000000000000" pitchFamily="2" charset="2"/>
                        <a:buNone/>
                      </a:pPr>
                      <a:r>
                        <a:rPr lang="en-US" sz="1400" b="1" kern="1200" dirty="0">
                          <a:solidFill>
                            <a:schemeClr val="tx1">
                              <a:lumMod val="50000"/>
                            </a:schemeClr>
                          </a:solidFill>
                          <a:latin typeface="+mn-lt"/>
                          <a:ea typeface="+mn-ea"/>
                          <a:cs typeface="Arial" pitchFamily="34" charset="0"/>
                        </a:rPr>
                        <a:t> Learning Curve</a:t>
                      </a:r>
                    </a:p>
                  </a:txBody>
                  <a:tcPr/>
                </a:tc>
                <a:tc>
                  <a:txBody>
                    <a:bodyPr/>
                    <a:lstStyle/>
                    <a:p>
                      <a:pPr marL="0" indent="0">
                        <a:buFont typeface="Wingdings" panose="05000000000000000000" pitchFamily="2" charset="2"/>
                        <a:buNone/>
                      </a:pPr>
                      <a:r>
                        <a:rPr lang="en-US" sz="1400" b="0" kern="1200" dirty="0">
                          <a:solidFill>
                            <a:schemeClr val="tx1">
                              <a:lumMod val="50000"/>
                            </a:schemeClr>
                          </a:solidFill>
                          <a:latin typeface="+mn-lt"/>
                          <a:ea typeface="+mn-ea"/>
                          <a:cs typeface="Arial" pitchFamily="34" charset="0"/>
                        </a:rPr>
                        <a:t>Copilot’s learning curve, especially for new users.</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lumMod val="50000"/>
                            </a:schemeClr>
                          </a:solidFill>
                          <a:latin typeface="+mn-lt"/>
                          <a:ea typeface="+mn-ea"/>
                          <a:cs typeface="Arial" pitchFamily="34" charset="0"/>
                        </a:rPr>
                        <a:t>Encourage continuous learning and adaptation to master copilot functionalities for effective project management.</a:t>
                      </a:r>
                      <a:endParaRPr lang="en-US" sz="1400" dirty="0"/>
                    </a:p>
                  </a:txBody>
                  <a:tcPr/>
                </a:tc>
                <a:extLst>
                  <a:ext uri="{0D108BD9-81ED-4DB2-BD59-A6C34878D82A}">
                    <a16:rowId xmlns:a16="http://schemas.microsoft.com/office/drawing/2014/main" val="3250318318"/>
                  </a:ext>
                </a:extLst>
              </a:tr>
              <a:tr h="1537142">
                <a:tc>
                  <a:txBody>
                    <a:bodyPr/>
                    <a:lstStyle/>
                    <a:p>
                      <a:pPr marL="0" indent="0">
                        <a:buFont typeface="Wingdings" panose="05000000000000000000" pitchFamily="2" charset="2"/>
                        <a:buNone/>
                      </a:pPr>
                      <a:r>
                        <a:rPr lang="en-US" sz="1400" b="1" dirty="0">
                          <a:solidFill>
                            <a:srgbClr val="212529"/>
                          </a:solidFill>
                          <a:cs typeface="Arial" pitchFamily="34" charset="0"/>
                        </a:rPr>
                        <a:t>Example: </a:t>
                      </a:r>
                    </a:p>
                    <a:p>
                      <a:pPr marL="0" indent="0">
                        <a:buFont typeface="Wingdings" panose="05000000000000000000" pitchFamily="2" charset="2"/>
                        <a:buNone/>
                      </a:pPr>
                      <a:r>
                        <a:rPr lang="en-US" sz="1400" b="0" dirty="0">
                          <a:solidFill>
                            <a:schemeClr val="tx1">
                              <a:lumMod val="50000"/>
                            </a:schemeClr>
                          </a:solidFill>
                          <a:cs typeface="Arial" pitchFamily="34" charset="0"/>
                        </a:rPr>
                        <a:t>Dependency Variation during export/</a:t>
                      </a:r>
                      <a:r>
                        <a:rPr lang="en-US" sz="1400" dirty="0">
                          <a:solidFill>
                            <a:schemeClr val="tx1">
                              <a:lumMod val="50000"/>
                            </a:schemeClr>
                          </a:solidFill>
                          <a:cs typeface="Arial" pitchFamily="34" charset="0"/>
                        </a:rPr>
                        <a:t>Import of a Project</a:t>
                      </a:r>
                      <a:endParaRPr lang="en-US" sz="1400" b="0"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lumMod val="50000"/>
                            </a:schemeClr>
                          </a:solidFill>
                          <a:cs typeface="Arial" pitchFamily="34" charset="0"/>
                        </a:rPr>
                        <a:t>Dependency Variation during export/</a:t>
                      </a:r>
                      <a:r>
                        <a:rPr lang="en-US" sz="1400" dirty="0">
                          <a:solidFill>
                            <a:schemeClr val="tx1">
                              <a:lumMod val="50000"/>
                            </a:schemeClr>
                          </a:solidFill>
                          <a:cs typeface="Arial" pitchFamily="34" charset="0"/>
                        </a:rPr>
                        <a:t>Import of a Project</a:t>
                      </a:r>
                      <a:endParaRPr lang="en-US" sz="1400" dirty="0"/>
                    </a:p>
                  </a:txBody>
                  <a:tcPr/>
                </a:tc>
                <a:tc>
                  <a:txBody>
                    <a:bodyPr/>
                    <a:lstStyle/>
                    <a:p>
                      <a:r>
                        <a:rPr lang="en-US" sz="1400" b="0" dirty="0">
                          <a:solidFill>
                            <a:schemeClr val="tx1">
                              <a:lumMod val="50000"/>
                            </a:schemeClr>
                          </a:solidFill>
                          <a:cs typeface="Arial" pitchFamily="34" charset="0"/>
                        </a:rPr>
                        <a:t>Establishing a systematic approach to manage dependencies in both environments, ensuring consistency and eliminating dependency-related challenges.</a:t>
                      </a:r>
                      <a:endParaRPr lang="en-US" sz="1400" dirty="0"/>
                    </a:p>
                  </a:txBody>
                  <a:tcPr/>
                </a:tc>
                <a:extLst>
                  <a:ext uri="{0D108BD9-81ED-4DB2-BD59-A6C34878D82A}">
                    <a16:rowId xmlns:a16="http://schemas.microsoft.com/office/drawing/2014/main" val="3056619801"/>
                  </a:ext>
                </a:extLst>
              </a:tr>
            </a:tbl>
          </a:graphicData>
        </a:graphic>
      </p:graphicFrame>
    </p:spTree>
    <p:extLst>
      <p:ext uri="{BB962C8B-B14F-4D97-AF65-F5344CB8AC3E}">
        <p14:creationId xmlns:p14="http://schemas.microsoft.com/office/powerpoint/2010/main" val="114977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317219" y="46038"/>
            <a:ext cx="10971190"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dirty="0">
                <a:solidFill>
                  <a:srgbClr val="007CC3"/>
                </a:solidFill>
              </a:rPr>
              <a:t>Use Cases of GitHub Copilot </a:t>
            </a:r>
            <a:endParaRPr kumimoji="0" lang="en-US" sz="2400" b="1" i="0" u="none" strike="noStrike" kern="1200" cap="none" spc="0" normalizeH="0" baseline="0" noProof="0" dirty="0">
              <a:ln>
                <a:noFill/>
              </a:ln>
              <a:solidFill>
                <a:srgbClr val="007CC3"/>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505779" y="2425191"/>
            <a:ext cx="11564302" cy="492443"/>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Use Case 2</a:t>
            </a: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r>
              <a:rPr lang="en-US" sz="1600" dirty="0">
                <a:solidFill>
                  <a:srgbClr val="6D6E71">
                    <a:lumMod val="50000"/>
                  </a:srgbClr>
                </a:solidFill>
                <a:latin typeface="Calibri"/>
                <a:cs typeface="Arial" pitchFamily="34" charset="0"/>
              </a:rPr>
              <a:t>Supports the Robot framework </a:t>
            </a: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using GitHub Copilot in Visual Studio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sp>
        <p:nvSpPr>
          <p:cNvPr id="3" name="TextBox 2">
            <a:extLst>
              <a:ext uri="{FF2B5EF4-FFF2-40B4-BE49-F238E27FC236}">
                <a16:creationId xmlns:a16="http://schemas.microsoft.com/office/drawing/2014/main" id="{A8F59BC9-00ED-1490-1B66-22F3DBE5D1F8}"/>
              </a:ext>
            </a:extLst>
          </p:cNvPr>
          <p:cNvSpPr txBox="1"/>
          <p:nvPr/>
        </p:nvSpPr>
        <p:spPr>
          <a:xfrm>
            <a:off x="508000" y="946317"/>
            <a:ext cx="80592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Use Case 1</a:t>
            </a: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Setting Up – </a:t>
            </a:r>
            <a:r>
              <a:rPr lang="en-US" sz="1600" dirty="0">
                <a:solidFill>
                  <a:srgbClr val="6D6E71">
                    <a:lumMod val="50000"/>
                  </a:srgbClr>
                </a:solidFill>
                <a:latin typeface="Calibri"/>
                <a:cs typeface="Arial" pitchFamily="34" charset="0"/>
              </a:rPr>
              <a:t>S</a:t>
            </a: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elenium</a:t>
            </a:r>
            <a:r>
              <a:rPr lang="en-US" sz="1600" dirty="0">
                <a:solidFill>
                  <a:srgbClr val="6D6E71">
                    <a:lumMod val="50000"/>
                  </a:srgbClr>
                </a:solidFill>
                <a:latin typeface="Calibri"/>
                <a:cs typeface="Arial" pitchFamily="34" charset="0"/>
              </a:rPr>
              <a:t> </a:t>
            </a: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Python using GitHub Copilot in Visual Studio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graphicFrame>
        <p:nvGraphicFramePr>
          <p:cNvPr id="7" name="Object 6">
            <a:extLst>
              <a:ext uri="{FF2B5EF4-FFF2-40B4-BE49-F238E27FC236}">
                <a16:creationId xmlns:a16="http://schemas.microsoft.com/office/drawing/2014/main" id="{807B1FFB-D25F-1D9D-4753-BE05E1A736B0}"/>
              </a:ext>
            </a:extLst>
          </p:cNvPr>
          <p:cNvGraphicFramePr>
            <a:graphicFrameLocks noChangeAspect="1"/>
          </p:cNvGraphicFramePr>
          <p:nvPr>
            <p:extLst>
              <p:ext uri="{D42A27DB-BD31-4B8C-83A1-F6EECF244321}">
                <p14:modId xmlns:p14="http://schemas.microsoft.com/office/powerpoint/2010/main" val="407171367"/>
              </p:ext>
            </p:extLst>
          </p:nvPr>
        </p:nvGraphicFramePr>
        <p:xfrm>
          <a:off x="8144612" y="607762"/>
          <a:ext cx="1685187" cy="1501927"/>
        </p:xfrm>
        <a:graphic>
          <a:graphicData uri="http://schemas.openxmlformats.org/presentationml/2006/ole">
            <mc:AlternateContent xmlns:mc="http://schemas.openxmlformats.org/markup-compatibility/2006">
              <mc:Choice xmlns:v="urn:schemas-microsoft-com:vml" Requires="v">
                <p:oleObj name="Document" showAsIcon="1" r:id="rId2" imgW="914597" imgH="806406" progId="Word.Document.12">
                  <p:embed/>
                </p:oleObj>
              </mc:Choice>
              <mc:Fallback>
                <p:oleObj name="Document" showAsIcon="1" r:id="rId2" imgW="914597" imgH="806406" progId="Word.Document.12">
                  <p:embed/>
                  <p:pic>
                    <p:nvPicPr>
                      <p:cNvPr id="7" name="Object 6">
                        <a:extLst>
                          <a:ext uri="{FF2B5EF4-FFF2-40B4-BE49-F238E27FC236}">
                            <a16:creationId xmlns:a16="http://schemas.microsoft.com/office/drawing/2014/main" id="{807B1FFB-D25F-1D9D-4753-BE05E1A736B0}"/>
                          </a:ext>
                        </a:extLst>
                      </p:cNvPr>
                      <p:cNvPicPr/>
                      <p:nvPr/>
                    </p:nvPicPr>
                    <p:blipFill>
                      <a:blip r:embed="rId3"/>
                      <a:stretch>
                        <a:fillRect/>
                      </a:stretch>
                    </p:blipFill>
                    <p:spPr>
                      <a:xfrm>
                        <a:off x="8144612" y="607762"/>
                        <a:ext cx="1685187" cy="1501927"/>
                      </a:xfrm>
                      <a:prstGeom prst="rect">
                        <a:avLst/>
                      </a:prstGeom>
                    </p:spPr>
                  </p:pic>
                </p:oleObj>
              </mc:Fallback>
            </mc:AlternateContent>
          </a:graphicData>
        </a:graphic>
      </p:graphicFrame>
    </p:spTree>
    <p:extLst>
      <p:ext uri="{BB962C8B-B14F-4D97-AF65-F5344CB8AC3E}">
        <p14:creationId xmlns:p14="http://schemas.microsoft.com/office/powerpoint/2010/main" val="349152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046D5-6117-FDEE-C0DD-DD67DB21E7FD}"/>
              </a:ext>
            </a:extLst>
          </p:cNvPr>
          <p:cNvSpPr>
            <a:spLocks noGrp="1"/>
          </p:cNvSpPr>
          <p:nvPr>
            <p:ph type="body" sz="quarter" idx="10"/>
          </p:nvPr>
        </p:nvSpPr>
        <p:spPr/>
        <p:txBody>
          <a:body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3200" b="1" dirty="0">
                <a:solidFill>
                  <a:srgbClr val="4472C4"/>
                </a:solidFill>
                <a:latin typeface="Calibri"/>
                <a:ea typeface="+mj-ea"/>
                <a:cs typeface="Arial" pitchFamily="34" charset="0"/>
              </a:rPr>
              <a:t>Conclusion &amp; References</a:t>
            </a:r>
            <a:endParaRPr kumimoji="0" lang="en-US" sz="32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3" name="Text Placeholder 2">
            <a:extLst>
              <a:ext uri="{FF2B5EF4-FFF2-40B4-BE49-F238E27FC236}">
                <a16:creationId xmlns:a16="http://schemas.microsoft.com/office/drawing/2014/main" id="{28288987-77DF-614A-5DAB-550E9FB76888}"/>
              </a:ext>
            </a:extLst>
          </p:cNvPr>
          <p:cNvSpPr>
            <a:spLocks noGrp="1"/>
          </p:cNvSpPr>
          <p:nvPr>
            <p:ph type="body" sz="quarter" idx="11"/>
          </p:nvPr>
        </p:nvSpPr>
        <p:spPr>
          <a:xfrm>
            <a:off x="558800" y="939802"/>
            <a:ext cx="11074400" cy="4688417"/>
          </a:xfrm>
        </p:spPr>
        <p:txBody>
          <a:bodyPr>
            <a:normAutofit/>
          </a:bodyPr>
          <a:lstStyle/>
          <a:p>
            <a:endParaRPr lang="en-US" b="0" i="0" dirty="0">
              <a:effectLst/>
            </a:endParaRPr>
          </a:p>
          <a:p>
            <a:r>
              <a:rPr lang="en-US" sz="1800" b="1" dirty="0"/>
              <a:t>Conclusion:</a:t>
            </a:r>
            <a:endParaRPr lang="en-US" sz="1800" b="1" i="0" dirty="0">
              <a:effectLst/>
            </a:endParaRPr>
          </a:p>
          <a:p>
            <a:r>
              <a:rPr lang="en-US" b="0" i="0" dirty="0">
                <a:effectLst/>
              </a:rPr>
              <a:t>GitHub Copilot is an innovative and effective tool that can significantly improve the coding experience for developers using Visual Studio Code. It</a:t>
            </a:r>
            <a:r>
              <a:rPr lang="en-US" dirty="0"/>
              <a:t> is a impressive tool, it revolutionizes test script development. While it may not provide perfect solutions, its adaptability empowers testers to refine code for specific needs. Leveraging Copilot enhances efficiency, fosters collaboration, and contributes to elevated testing practices.</a:t>
            </a:r>
          </a:p>
          <a:p>
            <a:r>
              <a:rPr lang="en-US" dirty="0"/>
              <a:t>Striking this balance positions testing teams for enhanced efficiency and innovation in the evolving landscape of software testing.</a:t>
            </a:r>
          </a:p>
          <a:p>
            <a:endParaRPr lang="en-US" dirty="0"/>
          </a:p>
          <a:p>
            <a:r>
              <a:rPr lang="en-US" b="1" i="1" dirty="0"/>
              <a:t>Reference Links:</a:t>
            </a:r>
          </a:p>
          <a:p>
            <a:r>
              <a:rPr lang="en-US" u="sng" dirty="0">
                <a:solidFill>
                  <a:srgbClr val="0070C0"/>
                </a:solidFill>
                <a:hlinkClick r:id="rId2"/>
              </a:rPr>
              <a:t>https://code.visualstudio.com/docs/editor/github-copilot</a:t>
            </a:r>
            <a:endParaRPr lang="en-US" u="sng" dirty="0">
              <a:solidFill>
                <a:srgbClr val="0070C0"/>
              </a:solidFill>
            </a:endParaRPr>
          </a:p>
          <a:p>
            <a:pPr rtl="0"/>
            <a:r>
              <a:rPr lang="en-US" dirty="0">
                <a:effectLst/>
                <a:latin typeface="-apple-system"/>
                <a:hlinkClick r:id="rId3" tooltip="https://github.blog/2023-06-20-how-to-write-better-prompts-for-github-copilot/"/>
              </a:rPr>
              <a:t>How to use GitHub Copilot: Prompts, tips, and use cases - The GitHub Blog</a:t>
            </a:r>
            <a:endParaRPr lang="en-US" dirty="0">
              <a:effectLst/>
              <a:latin typeface="-apple-system"/>
            </a:endParaRPr>
          </a:p>
          <a:p>
            <a:pPr rtl="0"/>
            <a:r>
              <a:rPr lang="en-US" dirty="0">
                <a:effectLst/>
                <a:latin typeface="-apple-system"/>
                <a:hlinkClick r:id="rId4" tooltip="https://docs.github.com/en/copilot/using-github-copilot/getting-started-with-github-copilot?platform=mac"/>
              </a:rPr>
              <a:t>Getting started with GitHub Copilot - GitHub Docs</a:t>
            </a:r>
            <a:endParaRPr lang="en-US" dirty="0">
              <a:effectLst/>
              <a:latin typeface="-apple-system"/>
            </a:endParaRPr>
          </a:p>
          <a:p>
            <a:pPr rtl="0"/>
            <a:r>
              <a:rPr lang="en-US">
                <a:effectLst/>
                <a:latin typeface="-apple-system"/>
                <a:hlinkClick r:id="rId2" tooltip="https://code.visualstudio.com/docs/editor/github-copilot"/>
              </a:rPr>
              <a:t>Use </a:t>
            </a:r>
            <a:r>
              <a:rPr lang="en-US" dirty="0">
                <a:effectLst/>
                <a:latin typeface="-apple-system"/>
                <a:hlinkClick r:id="rId2" tooltip="https://code.visualstudio.com/docs/editor/github-copilot"/>
              </a:rPr>
              <a:t>GitHub Copilot to enhance your coding with AI (visualstudio.com)</a:t>
            </a:r>
            <a:endParaRPr lang="en-US" dirty="0">
              <a:effectLst/>
              <a:latin typeface="-apple-system"/>
            </a:endParaRPr>
          </a:p>
          <a:p>
            <a:endParaRPr lang="en-US" u="sng" dirty="0">
              <a:solidFill>
                <a:srgbClr val="0070C0"/>
              </a:solidFill>
            </a:endParaRPr>
          </a:p>
        </p:txBody>
      </p:sp>
      <p:sp>
        <p:nvSpPr>
          <p:cNvPr id="4" name="Slide Number Placeholder 3">
            <a:extLst>
              <a:ext uri="{FF2B5EF4-FFF2-40B4-BE49-F238E27FC236}">
                <a16:creationId xmlns:a16="http://schemas.microsoft.com/office/drawing/2014/main" id="{8955864C-5809-45E9-9E36-5D359594D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413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Thank You</a:t>
            </a:r>
          </a:p>
        </p:txBody>
      </p:sp>
    </p:spTree>
    <p:extLst>
      <p:ext uri="{BB962C8B-B14F-4D97-AF65-F5344CB8AC3E}">
        <p14:creationId xmlns:p14="http://schemas.microsoft.com/office/powerpoint/2010/main" val="1405195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317219" y="46038"/>
            <a:ext cx="10971190"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r>
              <a:rPr lang="en-US" sz="3600" dirty="0"/>
              <a:t>Introduction</a:t>
            </a:r>
          </a:p>
        </p:txBody>
      </p:sp>
      <p:sp>
        <p:nvSpPr>
          <p:cNvPr id="173" name="Rectangle 172"/>
          <p:cNvSpPr/>
          <p:nvPr/>
        </p:nvSpPr>
        <p:spPr>
          <a:xfrm>
            <a:off x="317219" y="578323"/>
            <a:ext cx="11365086" cy="566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533"/>
              </a:spcAft>
            </a:pPr>
            <a:endParaRPr lang="en-US" sz="1400" b="0" i="0" dirty="0">
              <a:solidFill>
                <a:srgbClr val="000000"/>
              </a:solidFill>
              <a:effectLst/>
            </a:endParaRPr>
          </a:p>
          <a:p>
            <a:pPr marL="171450" indent="-171450">
              <a:spcAft>
                <a:spcPts val="533"/>
              </a:spcAft>
              <a:buFont typeface="Wingdings" panose="05000000000000000000" pitchFamily="2" charset="2"/>
              <a:buChar char="Ø"/>
            </a:pPr>
            <a:r>
              <a:rPr lang="en-US" sz="1400" b="0" i="0" dirty="0">
                <a:solidFill>
                  <a:srgbClr val="000000"/>
                </a:solidFill>
                <a:effectLst/>
              </a:rPr>
              <a:t>GitHub Copilot is an innovative AI-driven coding assistant seamlessly integrated into coding environment like Visual Studio Code. It revolutionizes QA automation by providing intelligent code suggestions, st</a:t>
            </a:r>
            <a:r>
              <a:rPr lang="en-US" sz="1400" dirty="0">
                <a:solidFill>
                  <a:srgbClr val="000000"/>
                </a:solidFill>
              </a:rPr>
              <a:t>reamlining script development for both beginners and experienced professionals. With real-time examples and seamless integration, it enhances efficiency, enabling QA teams to focus on creating robust test logic.</a:t>
            </a:r>
            <a:endParaRPr lang="en-US" sz="1400" b="0" i="0" dirty="0">
              <a:solidFill>
                <a:srgbClr val="01014A"/>
              </a:solidFill>
              <a:effectLst/>
            </a:endParaRPr>
          </a:p>
          <a:p>
            <a:pPr lvl="2">
              <a:spcAft>
                <a:spcPts val="533"/>
              </a:spcAft>
            </a:pPr>
            <a:endParaRPr lang="en-US" sz="1400" dirty="0">
              <a:solidFill>
                <a:srgbClr val="000000"/>
              </a:solidFill>
            </a:endParaRPr>
          </a:p>
          <a:p>
            <a:pPr marL="171450" indent="-171450">
              <a:spcAft>
                <a:spcPts val="533"/>
              </a:spcAft>
              <a:buFont typeface="Wingdings" panose="05000000000000000000" pitchFamily="2" charset="2"/>
              <a:buChar char="Ø"/>
            </a:pPr>
            <a:r>
              <a:rPr lang="en-US" sz="1400" dirty="0">
                <a:solidFill>
                  <a:srgbClr val="000000"/>
                </a:solidFill>
              </a:rPr>
              <a:t>Significance of GitHub Copilot in Visual Studio Code in QA Perspective:</a:t>
            </a:r>
          </a:p>
          <a:p>
            <a:pPr marL="1200150" lvl="2" indent="-285750">
              <a:spcAft>
                <a:spcPts val="533"/>
              </a:spcAft>
              <a:buFont typeface="Wingdings" panose="05000000000000000000" pitchFamily="2" charset="2"/>
              <a:buChar char="q"/>
            </a:pPr>
            <a:r>
              <a:rPr lang="en-US" sz="1400" dirty="0">
                <a:solidFill>
                  <a:srgbClr val="000000"/>
                </a:solidFill>
              </a:rPr>
              <a:t>Efficient Code Creation</a:t>
            </a:r>
          </a:p>
          <a:p>
            <a:pPr marL="1200150" lvl="2" indent="-285750">
              <a:spcAft>
                <a:spcPts val="533"/>
              </a:spcAft>
              <a:buFont typeface="Wingdings" panose="05000000000000000000" pitchFamily="2" charset="2"/>
              <a:buChar char="q"/>
            </a:pPr>
            <a:r>
              <a:rPr lang="en-US" sz="1400" dirty="0">
                <a:solidFill>
                  <a:srgbClr val="000000"/>
                </a:solidFill>
              </a:rPr>
              <a:t>Learning Support</a:t>
            </a:r>
          </a:p>
          <a:p>
            <a:pPr marL="1200150" lvl="2" indent="-285750">
              <a:spcAft>
                <a:spcPts val="533"/>
              </a:spcAft>
              <a:buFont typeface="Wingdings" panose="05000000000000000000" pitchFamily="2" charset="2"/>
              <a:buChar char="q"/>
            </a:pPr>
            <a:r>
              <a:rPr lang="en-US" sz="1400" dirty="0">
                <a:solidFill>
                  <a:srgbClr val="000000"/>
                </a:solidFill>
              </a:rPr>
              <a:t>Enhanced Test Logic Focus</a:t>
            </a:r>
          </a:p>
          <a:p>
            <a:pPr marL="1200150" lvl="2" indent="-285750">
              <a:spcAft>
                <a:spcPts val="533"/>
              </a:spcAft>
              <a:buFont typeface="Wingdings" panose="05000000000000000000" pitchFamily="2" charset="2"/>
              <a:buChar char="q"/>
            </a:pPr>
            <a:r>
              <a:rPr lang="en-US" sz="1400" dirty="0">
                <a:solidFill>
                  <a:srgbClr val="000000"/>
                </a:solidFill>
              </a:rPr>
              <a:t>Consistent Code Quality</a:t>
            </a:r>
          </a:p>
          <a:p>
            <a:pPr marL="1200150" lvl="2" indent="-285750">
              <a:spcAft>
                <a:spcPts val="533"/>
              </a:spcAft>
              <a:buFont typeface="Wingdings" panose="05000000000000000000" pitchFamily="2" charset="2"/>
              <a:buChar char="q"/>
            </a:pPr>
            <a:r>
              <a:rPr lang="en-US" sz="1400" dirty="0">
                <a:solidFill>
                  <a:srgbClr val="000000"/>
                </a:solidFill>
              </a:rPr>
              <a:t>Seamless Integration</a:t>
            </a:r>
          </a:p>
          <a:p>
            <a:pPr marL="1200150" lvl="2" indent="-285750">
              <a:spcAft>
                <a:spcPts val="533"/>
              </a:spcAft>
              <a:buFont typeface="Wingdings" panose="05000000000000000000" pitchFamily="2" charset="2"/>
              <a:buChar char="q"/>
            </a:pPr>
            <a:r>
              <a:rPr lang="en-US" sz="1400" dirty="0">
                <a:solidFill>
                  <a:srgbClr val="000000"/>
                </a:solidFill>
              </a:rPr>
              <a:t>Productivity Boost</a:t>
            </a:r>
          </a:p>
          <a:p>
            <a:pPr lvl="2">
              <a:spcAft>
                <a:spcPts val="533"/>
              </a:spcAft>
            </a:pPr>
            <a:endParaRPr lang="en-US" sz="1400" dirty="0">
              <a:solidFill>
                <a:srgbClr val="000000"/>
              </a:solidFill>
            </a:endParaRPr>
          </a:p>
          <a:p>
            <a:pPr lvl="2">
              <a:spcAft>
                <a:spcPts val="533"/>
              </a:spcAft>
            </a:pPr>
            <a:endParaRPr lang="en-US" sz="1400" dirty="0">
              <a:solidFill>
                <a:srgbClr val="000000"/>
              </a:solidFill>
            </a:endParaRPr>
          </a:p>
          <a:p>
            <a:pPr marL="285750" indent="-285750">
              <a:spcAft>
                <a:spcPts val="533"/>
              </a:spcAft>
              <a:buFont typeface="Wingdings" panose="05000000000000000000" pitchFamily="2" charset="2"/>
              <a:buChar char="Ø"/>
            </a:pPr>
            <a:r>
              <a:rPr lang="en-US" sz="1400" b="1" dirty="0">
                <a:solidFill>
                  <a:srgbClr val="000000"/>
                </a:solidFill>
              </a:rPr>
              <a:t>Purpose of GitHub Copilot:</a:t>
            </a:r>
          </a:p>
          <a:p>
            <a:pPr marL="1200150" lvl="2" indent="-285750">
              <a:spcAft>
                <a:spcPts val="533"/>
              </a:spcAft>
              <a:buFont typeface="Wingdings" panose="05000000000000000000" pitchFamily="2" charset="2"/>
              <a:buChar char="q"/>
            </a:pPr>
            <a:r>
              <a:rPr lang="en-US" sz="1400" dirty="0">
                <a:solidFill>
                  <a:srgbClr val="000000"/>
                </a:solidFill>
              </a:rPr>
              <a:t>Optimize test script development by leveraging Copilot’s AI-generated suggestions to enhance code efficiency, promote collaborative coding 	practices, and ensure consistent and high-quality testing within the Visual Studio Code environment</a:t>
            </a:r>
            <a:endParaRPr lang="en-US" sz="1400" b="1" dirty="0">
              <a:solidFill>
                <a:srgbClr val="000000"/>
              </a:solidFill>
            </a:endParaRPr>
          </a:p>
          <a:p>
            <a:pPr marL="285750" indent="-285750">
              <a:spcAft>
                <a:spcPts val="533"/>
              </a:spcAft>
              <a:buFont typeface="Wingdings" panose="05000000000000000000" pitchFamily="2" charset="2"/>
              <a:buChar char="Ø"/>
            </a:pPr>
            <a:r>
              <a:rPr lang="en-US" sz="1400" b="1" dirty="0">
                <a:solidFill>
                  <a:srgbClr val="000000"/>
                </a:solidFill>
              </a:rPr>
              <a:t>AI-Guided collaborative Code Crafting:</a:t>
            </a:r>
          </a:p>
          <a:p>
            <a:pPr>
              <a:spcAft>
                <a:spcPts val="533"/>
              </a:spcAft>
            </a:pPr>
            <a:r>
              <a:rPr lang="en-US" sz="1400" b="1" dirty="0">
                <a:solidFill>
                  <a:srgbClr val="000000"/>
                </a:solidFill>
              </a:rPr>
              <a:t>	</a:t>
            </a:r>
            <a:r>
              <a:rPr lang="en-US" sz="1400" dirty="0">
                <a:solidFill>
                  <a:srgbClr val="000000"/>
                </a:solidFill>
              </a:rPr>
              <a:t>Copilot may assist with some specific coding tasks but AI tool that relies on human developers for guidance and input.</a:t>
            </a:r>
            <a:endParaRPr lang="en-US" sz="1400" dirty="0">
              <a:solidFill>
                <a:srgbClr val="01014A"/>
              </a:solidFill>
            </a:endParaRPr>
          </a:p>
        </p:txBody>
      </p:sp>
      <p:sp>
        <p:nvSpPr>
          <p:cNvPr id="2" name="Slide Number Placeholder 1">
            <a:extLst>
              <a:ext uri="{FF2B5EF4-FFF2-40B4-BE49-F238E27FC236}">
                <a16:creationId xmlns:a16="http://schemas.microsoft.com/office/drawing/2014/main" id="{166782C2-FBB0-4A28-B007-8275467E98ED}"/>
              </a:ext>
            </a:extLst>
          </p:cNvPr>
          <p:cNvSpPr>
            <a:spLocks noGrp="1"/>
          </p:cNvSpPr>
          <p:nvPr>
            <p:ph type="sldNum" sz="quarter" idx="12"/>
          </p:nvPr>
        </p:nvSpPr>
        <p:spPr/>
        <p:txBody>
          <a:bodyPr/>
          <a:lstStyle/>
          <a:p>
            <a:fld id="{14D65173-87C9-47C0-A890-7AD8E2754265}" type="slidenum">
              <a:rPr lang="en-US" smtClean="0"/>
              <a:pPr/>
              <a:t>2</a:t>
            </a:fld>
            <a:endParaRPr lang="en-US" dirty="0"/>
          </a:p>
        </p:txBody>
      </p:sp>
      <p:sp>
        <p:nvSpPr>
          <p:cNvPr id="3" name="AutoShape 2">
            <a:extLst>
              <a:ext uri="{FF2B5EF4-FFF2-40B4-BE49-F238E27FC236}">
                <a16:creationId xmlns:a16="http://schemas.microsoft.com/office/drawing/2014/main" id="{8D5E7957-5C14-95C2-9362-FA461A786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descr="A computer screen shot of a computer">
            <a:extLst>
              <a:ext uri="{FF2B5EF4-FFF2-40B4-BE49-F238E27FC236}">
                <a16:creationId xmlns:a16="http://schemas.microsoft.com/office/drawing/2014/main" id="{96C83204-40C8-84A0-BF55-EECB24564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891" y="1592070"/>
            <a:ext cx="5884414" cy="2925631"/>
          </a:xfrm>
          <a:prstGeom prst="rect">
            <a:avLst/>
          </a:prstGeom>
        </p:spPr>
      </p:pic>
    </p:spTree>
    <p:extLst>
      <p:ext uri="{BB962C8B-B14F-4D97-AF65-F5344CB8AC3E}">
        <p14:creationId xmlns:p14="http://schemas.microsoft.com/office/powerpoint/2010/main" val="35558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317219" y="46038"/>
            <a:ext cx="10971190"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3600" dirty="0">
                <a:solidFill>
                  <a:srgbClr val="4472C4"/>
                </a:solidFill>
              </a:rPr>
              <a:t>License and Code Accuracy:</a:t>
            </a:r>
            <a:endParaRPr kumimoji="0" lang="en-US" sz="36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173" name="Rectangle 172"/>
          <p:cNvSpPr/>
          <p:nvPr/>
        </p:nvSpPr>
        <p:spPr>
          <a:xfrm>
            <a:off x="317219" y="607761"/>
            <a:ext cx="11557562" cy="5639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533"/>
              </a:spcAft>
              <a:buClrTx/>
              <a:buSzTx/>
              <a:buFontTx/>
              <a:buNone/>
              <a:tabLst/>
              <a:defRPr/>
            </a:pPr>
            <a:endParaRPr kumimoji="0" lang="en-US" sz="165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533"/>
              </a:spcAft>
              <a:buClrTx/>
              <a:buSzTx/>
              <a:buFontTx/>
              <a:buNone/>
              <a:tabLst/>
              <a:defRPr/>
            </a:pPr>
            <a:r>
              <a:rPr kumimoji="0" lang="en-US" b="1" i="0" u="none" strike="noStrike" kern="1200" cap="none" spc="0" normalizeH="0" baseline="0" noProof="0" dirty="0">
                <a:ln>
                  <a:noFill/>
                </a:ln>
                <a:solidFill>
                  <a:srgbClr val="000000"/>
                </a:solidFill>
                <a:effectLst/>
                <a:uLnTx/>
                <a:uFillTx/>
                <a:latin typeface="Calibri" panose="020F0502020204030204"/>
                <a:ea typeface="+mn-ea"/>
                <a:cs typeface="+mn-cs"/>
              </a:rPr>
              <a:t>GitHub Copilot Licensing</a:t>
            </a:r>
            <a:r>
              <a:rPr kumimoji="0" lang="en-US" sz="1650" b="1"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533"/>
              </a:spcAft>
              <a:buClrTx/>
              <a:buSzTx/>
              <a:buFont typeface="Wingdings" panose="05000000000000000000" pitchFamily="2" charset="2"/>
              <a:buChar char="q"/>
              <a:tabLst/>
              <a:defRPr/>
            </a:pPr>
            <a:r>
              <a:rPr kumimoji="0" lang="en-US" sz="1650" i="0" u="none" strike="noStrike" kern="1200" cap="none" spc="0" normalizeH="0" baseline="0" noProof="0" dirty="0">
                <a:ln>
                  <a:noFill/>
                </a:ln>
                <a:solidFill>
                  <a:schemeClr val="tx1"/>
                </a:solidFill>
                <a:effectLst/>
                <a:uLnTx/>
                <a:uFillTx/>
                <a:latin typeface="Calibri" panose="020F0502020204030204"/>
                <a:ea typeface="+mn-ea"/>
                <a:cs typeface="+mn-cs"/>
              </a:rPr>
              <a:t>GitHub Copilot is a Licensing tool </a:t>
            </a:r>
          </a:p>
          <a:p>
            <a:pPr marL="285750" marR="0" lvl="0" indent="-285750" algn="l" defTabSz="914400" rtl="0" eaLnBrk="1" fontAlgn="auto" latinLnBrk="0" hangingPunct="1">
              <a:lnSpc>
                <a:spcPct val="100000"/>
              </a:lnSpc>
              <a:spcBef>
                <a:spcPts val="0"/>
              </a:spcBef>
              <a:spcAft>
                <a:spcPts val="533"/>
              </a:spcAft>
              <a:buClrTx/>
              <a:buSzTx/>
              <a:buFont typeface="Wingdings" panose="05000000000000000000" pitchFamily="2" charset="2"/>
              <a:buChar char="q"/>
              <a:tabLst/>
              <a:defRPr/>
            </a:pPr>
            <a:r>
              <a:rPr lang="en-US" sz="1650" dirty="0">
                <a:solidFill>
                  <a:schemeClr val="tx1"/>
                </a:solidFill>
              </a:rPr>
              <a:t>Subscription plans: GitHub copilot free and GitHub copilot pro is a licensing tool</a:t>
            </a:r>
            <a:endParaRPr kumimoji="0" lang="en-US" sz="165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533"/>
              </a:spcAft>
              <a:buClrTx/>
              <a:buSzTx/>
              <a:buFont typeface="Wingdings" panose="05000000000000000000" pitchFamily="2" charset="2"/>
              <a:buChar char="q"/>
              <a:tabLst/>
              <a:defRPr/>
            </a:pPr>
            <a:r>
              <a:rPr kumimoji="0" lang="en-US" sz="1650" i="0" u="none" strike="noStrike" kern="1200" cap="none" spc="0" normalizeH="0" baseline="0" noProof="0" dirty="0">
                <a:ln>
                  <a:noFill/>
                </a:ln>
                <a:solidFill>
                  <a:schemeClr val="tx1"/>
                </a:solidFill>
                <a:effectLst/>
                <a:uLnTx/>
                <a:uFillTx/>
                <a:latin typeface="Calibri" panose="020F0502020204030204"/>
                <a:ea typeface="+mn-ea"/>
                <a:cs typeface="+mn-cs"/>
              </a:rPr>
              <a:t> </a:t>
            </a:r>
            <a:r>
              <a:rPr lang="en-US" sz="1650" dirty="0">
                <a:solidFill>
                  <a:schemeClr val="tx1"/>
                </a:solidFill>
              </a:rPr>
              <a:t>Choose the plans based on needs</a:t>
            </a:r>
          </a:p>
          <a:p>
            <a:pPr marL="285750" marR="0" lvl="0" indent="-285750" algn="l" defTabSz="914400" rtl="0" eaLnBrk="1" fontAlgn="auto" latinLnBrk="0" hangingPunct="1">
              <a:lnSpc>
                <a:spcPct val="100000"/>
              </a:lnSpc>
              <a:spcBef>
                <a:spcPts val="0"/>
              </a:spcBef>
              <a:spcAft>
                <a:spcPts val="533"/>
              </a:spcAft>
              <a:buClrTx/>
              <a:buSzTx/>
              <a:buFont typeface="Wingdings" panose="05000000000000000000" pitchFamily="2" charset="2"/>
              <a:buChar char="q"/>
              <a:tabLst/>
              <a:defRPr/>
            </a:pPr>
            <a:r>
              <a:rPr lang="en-US" sz="1650" dirty="0">
                <a:solidFill>
                  <a:schemeClr val="tx1"/>
                </a:solidFill>
              </a:rPr>
              <a:t>Access features per selected subscription.</a:t>
            </a:r>
          </a:p>
          <a:p>
            <a:pPr marR="0" lvl="0" algn="l" defTabSz="914400" rtl="0" eaLnBrk="1" fontAlgn="auto" latinLnBrk="0" hangingPunct="1">
              <a:lnSpc>
                <a:spcPct val="100000"/>
              </a:lnSpc>
              <a:spcBef>
                <a:spcPts val="0"/>
              </a:spcBef>
              <a:spcAft>
                <a:spcPts val="533"/>
              </a:spcAft>
              <a:buClrTx/>
              <a:buSzTx/>
              <a:tabLst/>
              <a:defRPr/>
            </a:pPr>
            <a:endParaRPr lang="en-US" sz="1650" dirty="0">
              <a:solidFill>
                <a:schemeClr val="tx1"/>
              </a:solidFill>
            </a:endParaRPr>
          </a:p>
          <a:p>
            <a:pPr rtl="0"/>
            <a:endParaRPr lang="en-US" sz="1650" b="1" dirty="0">
              <a:solidFill>
                <a:schemeClr val="tx1"/>
              </a:solidFill>
            </a:endParaRPr>
          </a:p>
          <a:p>
            <a:pPr rtl="0"/>
            <a:endParaRPr lang="en-US" sz="1650" b="1" dirty="0">
              <a:solidFill>
                <a:schemeClr val="tx1"/>
              </a:solidFill>
            </a:endParaRPr>
          </a:p>
          <a:p>
            <a:pPr rtl="0"/>
            <a:endParaRPr lang="en-US" sz="1650" b="1" dirty="0">
              <a:solidFill>
                <a:schemeClr val="tx1"/>
              </a:solidFill>
            </a:endParaRPr>
          </a:p>
          <a:p>
            <a:pPr rtl="0"/>
            <a:r>
              <a:rPr lang="en-US" sz="1650" b="1" dirty="0">
                <a:solidFill>
                  <a:schemeClr val="tx1"/>
                </a:solidFill>
              </a:rPr>
              <a:t>                 </a:t>
            </a:r>
            <a:r>
              <a:rPr lang="en-US" b="1" dirty="0">
                <a:solidFill>
                  <a:schemeClr val="tx1"/>
                </a:solidFill>
              </a:rPr>
              <a:t>Code Accuracy</a:t>
            </a:r>
            <a:r>
              <a:rPr lang="en-US" sz="1650" b="1" dirty="0">
                <a:solidFill>
                  <a:schemeClr val="tx1"/>
                </a:solidFill>
              </a:rPr>
              <a:t>:</a:t>
            </a:r>
            <a:r>
              <a:rPr lang="en-US" sz="1650" dirty="0"/>
              <a:t>.</a:t>
            </a:r>
            <a:endParaRPr lang="en-US" sz="1650" dirty="0">
              <a:latin typeface="-apple-system"/>
            </a:endParaRPr>
          </a:p>
          <a:p>
            <a:pPr marL="285750" indent="-285750" rtl="0">
              <a:buFont typeface="Wingdings" panose="05000000000000000000" pitchFamily="2" charset="2"/>
              <a:buChar char="q"/>
            </a:pPr>
            <a:r>
              <a:rPr lang="en-US" sz="1650" dirty="0">
                <a:solidFill>
                  <a:schemeClr val="tx1"/>
                </a:solidFill>
                <a:effectLst/>
                <a:latin typeface="-apple-system"/>
              </a:rPr>
              <a:t>Code accuracy with GitHub copilot varies, making it challenging to set a specific expectation; users should anticipate contextually relevant but not flawless code, requiring manual review for optimal results.</a:t>
            </a:r>
          </a:p>
          <a:p>
            <a:pPr marL="285750" indent="-285750" rtl="0">
              <a:buFont typeface="Wingdings" panose="05000000000000000000" pitchFamily="2" charset="2"/>
              <a:buChar char="q"/>
            </a:pPr>
            <a:r>
              <a:rPr lang="en-US" sz="1650" dirty="0">
                <a:solidFill>
                  <a:schemeClr val="tx1"/>
                </a:solidFill>
              </a:rPr>
              <a:t>Expecting 50% of threshold code accuracy</a:t>
            </a:r>
            <a:endParaRPr lang="en-US" sz="1650" dirty="0">
              <a:solidFill>
                <a:schemeClr val="tx1"/>
              </a:solidFill>
              <a:effectLst/>
              <a:latin typeface="-apple-system"/>
            </a:endParaRPr>
          </a:p>
          <a:p>
            <a:pPr marR="0" lvl="0" algn="l" defTabSz="914400" rtl="0" eaLnBrk="1" fontAlgn="auto" latinLnBrk="0" hangingPunct="1">
              <a:lnSpc>
                <a:spcPct val="100000"/>
              </a:lnSpc>
              <a:spcBef>
                <a:spcPts val="0"/>
              </a:spcBef>
              <a:spcAft>
                <a:spcPts val="533"/>
              </a:spcAft>
              <a:buClrTx/>
              <a:buSzTx/>
              <a:tabLst/>
              <a:defRPr/>
            </a:pPr>
            <a:endParaRPr kumimoji="0" lang="en-US" sz="165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66782C2-FBB0-4A28-B007-8275467E98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AutoShape 2">
            <a:extLst>
              <a:ext uri="{FF2B5EF4-FFF2-40B4-BE49-F238E27FC236}">
                <a16:creationId xmlns:a16="http://schemas.microsoft.com/office/drawing/2014/main" id="{8D5E7957-5C14-95C2-9362-FA461A786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E89E482-4EA0-54E5-9C4E-F58EBE369F61}"/>
              </a:ext>
            </a:extLst>
          </p:cNvPr>
          <p:cNvPicPr>
            <a:picLocks noChangeAspect="1"/>
          </p:cNvPicPr>
          <p:nvPr/>
        </p:nvPicPr>
        <p:blipFill>
          <a:blip r:embed="rId2"/>
          <a:stretch>
            <a:fillRect/>
          </a:stretch>
        </p:blipFill>
        <p:spPr>
          <a:xfrm>
            <a:off x="7363366" y="633583"/>
            <a:ext cx="4511415" cy="2795417"/>
          </a:xfrm>
          <a:prstGeom prst="rect">
            <a:avLst/>
          </a:prstGeom>
        </p:spPr>
      </p:pic>
      <p:pic>
        <p:nvPicPr>
          <p:cNvPr id="8" name="Picture 7">
            <a:extLst>
              <a:ext uri="{FF2B5EF4-FFF2-40B4-BE49-F238E27FC236}">
                <a16:creationId xmlns:a16="http://schemas.microsoft.com/office/drawing/2014/main" id="{F8805D5A-757C-36EE-7B61-42DAE5E34F80}"/>
              </a:ext>
            </a:extLst>
          </p:cNvPr>
          <p:cNvPicPr>
            <a:picLocks noChangeAspect="1"/>
          </p:cNvPicPr>
          <p:nvPr/>
        </p:nvPicPr>
        <p:blipFill>
          <a:blip r:embed="rId3"/>
          <a:stretch>
            <a:fillRect/>
          </a:stretch>
        </p:blipFill>
        <p:spPr>
          <a:xfrm>
            <a:off x="475245" y="3140555"/>
            <a:ext cx="704871" cy="704871"/>
          </a:xfrm>
          <a:prstGeom prst="rect">
            <a:avLst/>
          </a:prstGeom>
        </p:spPr>
      </p:pic>
    </p:spTree>
    <p:extLst>
      <p:ext uri="{BB962C8B-B14F-4D97-AF65-F5344CB8AC3E}">
        <p14:creationId xmlns:p14="http://schemas.microsoft.com/office/powerpoint/2010/main" val="39318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751C8AB-2CF4-4BD2-A869-368F5B90F893}"/>
              </a:ext>
            </a:extLst>
          </p:cNvPr>
          <p:cNvSpPr txBox="1">
            <a:spLocks/>
          </p:cNvSpPr>
          <p:nvPr/>
        </p:nvSpPr>
        <p:spPr>
          <a:xfrm>
            <a:off x="1687771" y="308534"/>
            <a:ext cx="9045214" cy="449416"/>
          </a:xfrm>
          <a:prstGeom prst="rect">
            <a:avLst/>
          </a:prstGeom>
        </p:spPr>
        <p:txBody>
          <a:bodyPr/>
          <a:lstStyle>
            <a:lvl1pPr algn="l" defTabSz="1219170" rtl="0" eaLnBrk="1" latinLnBrk="0" hangingPunct="1">
              <a:lnSpc>
                <a:spcPct val="90000"/>
              </a:lnSpc>
              <a:spcBef>
                <a:spcPct val="0"/>
              </a:spcBef>
              <a:buNone/>
              <a:defRPr sz="3333" b="1" kern="1200">
                <a:solidFill>
                  <a:schemeClr val="accent1"/>
                </a:solidFill>
                <a:latin typeface="Arial" pitchFamily="34" charset="0"/>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600" dirty="0">
                <a:solidFill>
                  <a:srgbClr val="4472C4"/>
                </a:solidFill>
                <a:latin typeface="Calibri"/>
              </a:rPr>
              <a:t>Features &amp; Significance</a:t>
            </a:r>
            <a:endParaRPr kumimoji="0" lang="en-US" sz="260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AD448029-5C34-444D-BFE5-FFBD7AAD8857}"/>
              </a:ext>
            </a:extLst>
          </p:cNvPr>
          <p:cNvSpPr>
            <a:spLocks noGrp="1"/>
          </p:cNvSpPr>
          <p:nvPr>
            <p:ph type="sldNum" sz="quarter" idx="12"/>
          </p:nvPr>
        </p:nvSpPr>
        <p:spPr>
          <a:xfrm>
            <a:off x="11680169" y="94822"/>
            <a:ext cx="566461" cy="2752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CBF24B5-F246-46B2-B6F9-ED9224FCC6C2}"/>
              </a:ext>
            </a:extLst>
          </p:cNvPr>
          <p:cNvSpPr/>
          <p:nvPr/>
        </p:nvSpPr>
        <p:spPr>
          <a:xfrm>
            <a:off x="8617530" y="1064347"/>
            <a:ext cx="3345870" cy="1777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D9736CC0-4748-4AA9-9818-98A5F4EC83E0}"/>
              </a:ext>
            </a:extLst>
          </p:cNvPr>
          <p:cNvGrpSpPr/>
          <p:nvPr/>
        </p:nvGrpSpPr>
        <p:grpSpPr>
          <a:xfrm>
            <a:off x="551598" y="577931"/>
            <a:ext cx="284920" cy="261610"/>
            <a:chOff x="8020051" y="1319212"/>
            <a:chExt cx="174625" cy="160338"/>
          </a:xfrm>
        </p:grpSpPr>
        <p:sp>
          <p:nvSpPr>
            <p:cNvPr id="44" name="Freeform 581">
              <a:extLst>
                <a:ext uri="{FF2B5EF4-FFF2-40B4-BE49-F238E27FC236}">
                  <a16:creationId xmlns:a16="http://schemas.microsoft.com/office/drawing/2014/main" id="{2F7C4145-5705-4478-A9D4-62C976E27110}"/>
                </a:ext>
              </a:extLst>
            </p:cNvPr>
            <p:cNvSpPr>
              <a:spLocks noEditPoints="1"/>
            </p:cNvSpPr>
            <p:nvPr/>
          </p:nvSpPr>
          <p:spPr bwMode="auto">
            <a:xfrm>
              <a:off x="8053388" y="1349375"/>
              <a:ext cx="98425" cy="100013"/>
            </a:xfrm>
            <a:custGeom>
              <a:avLst/>
              <a:gdLst>
                <a:gd name="T0" fmla="*/ 81 w 95"/>
                <a:gd name="T1" fmla="*/ 58 h 96"/>
                <a:gd name="T2" fmla="*/ 95 w 95"/>
                <a:gd name="T3" fmla="*/ 58 h 96"/>
                <a:gd name="T4" fmla="*/ 95 w 95"/>
                <a:gd name="T5" fmla="*/ 38 h 96"/>
                <a:gd name="T6" fmla="*/ 81 w 95"/>
                <a:gd name="T7" fmla="*/ 38 h 96"/>
                <a:gd name="T8" fmla="*/ 78 w 95"/>
                <a:gd name="T9" fmla="*/ 31 h 96"/>
                <a:gd name="T10" fmla="*/ 88 w 95"/>
                <a:gd name="T11" fmla="*/ 21 h 96"/>
                <a:gd name="T12" fmla="*/ 75 w 95"/>
                <a:gd name="T13" fmla="*/ 7 h 96"/>
                <a:gd name="T14" fmla="*/ 64 w 95"/>
                <a:gd name="T15" fmla="*/ 17 h 96"/>
                <a:gd name="T16" fmla="*/ 57 w 95"/>
                <a:gd name="T17" fmla="*/ 14 h 96"/>
                <a:gd name="T18" fmla="*/ 57 w 95"/>
                <a:gd name="T19" fmla="*/ 0 h 96"/>
                <a:gd name="T20" fmla="*/ 38 w 95"/>
                <a:gd name="T21" fmla="*/ 0 h 96"/>
                <a:gd name="T22" fmla="*/ 38 w 95"/>
                <a:gd name="T23" fmla="*/ 14 h 96"/>
                <a:gd name="T24" fmla="*/ 31 w 95"/>
                <a:gd name="T25" fmla="*/ 17 h 96"/>
                <a:gd name="T26" fmla="*/ 20 w 95"/>
                <a:gd name="T27" fmla="*/ 7 h 96"/>
                <a:gd name="T28" fmla="*/ 7 w 95"/>
                <a:gd name="T29" fmla="*/ 21 h 96"/>
                <a:gd name="T30" fmla="*/ 17 w 95"/>
                <a:gd name="T31" fmla="*/ 31 h 96"/>
                <a:gd name="T32" fmla="*/ 14 w 95"/>
                <a:gd name="T33" fmla="*/ 38 h 96"/>
                <a:gd name="T34" fmla="*/ 0 w 95"/>
                <a:gd name="T35" fmla="*/ 38 h 96"/>
                <a:gd name="T36" fmla="*/ 0 w 95"/>
                <a:gd name="T37" fmla="*/ 58 h 96"/>
                <a:gd name="T38" fmla="*/ 14 w 95"/>
                <a:gd name="T39" fmla="*/ 58 h 96"/>
                <a:gd name="T40" fmla="*/ 17 w 95"/>
                <a:gd name="T41" fmla="*/ 65 h 96"/>
                <a:gd name="T42" fmla="*/ 7 w 95"/>
                <a:gd name="T43" fmla="*/ 75 h 96"/>
                <a:gd name="T44" fmla="*/ 20 w 95"/>
                <a:gd name="T45" fmla="*/ 89 h 96"/>
                <a:gd name="T46" fmla="*/ 31 w 95"/>
                <a:gd name="T47" fmla="*/ 79 h 96"/>
                <a:gd name="T48" fmla="*/ 38 w 95"/>
                <a:gd name="T49" fmla="*/ 82 h 96"/>
                <a:gd name="T50" fmla="*/ 38 w 95"/>
                <a:gd name="T51" fmla="*/ 96 h 96"/>
                <a:gd name="T52" fmla="*/ 57 w 95"/>
                <a:gd name="T53" fmla="*/ 96 h 96"/>
                <a:gd name="T54" fmla="*/ 57 w 95"/>
                <a:gd name="T55" fmla="*/ 82 h 96"/>
                <a:gd name="T56" fmla="*/ 64 w 95"/>
                <a:gd name="T57" fmla="*/ 79 h 96"/>
                <a:gd name="T58" fmla="*/ 75 w 95"/>
                <a:gd name="T59" fmla="*/ 89 h 96"/>
                <a:gd name="T60" fmla="*/ 88 w 95"/>
                <a:gd name="T61" fmla="*/ 75 h 96"/>
                <a:gd name="T62" fmla="*/ 78 w 95"/>
                <a:gd name="T63" fmla="*/ 65 h 96"/>
                <a:gd name="T64" fmla="*/ 81 w 95"/>
                <a:gd name="T65" fmla="*/ 58 h 96"/>
                <a:gd name="T66" fmla="*/ 61 w 95"/>
                <a:gd name="T67" fmla="*/ 56 h 96"/>
                <a:gd name="T68" fmla="*/ 34 w 95"/>
                <a:gd name="T69" fmla="*/ 56 h 96"/>
                <a:gd name="T70" fmla="*/ 34 w 95"/>
                <a:gd name="T71" fmla="*/ 40 h 96"/>
                <a:gd name="T72" fmla="*/ 61 w 95"/>
                <a:gd name="T73" fmla="*/ 40 h 96"/>
                <a:gd name="T74" fmla="*/ 61 w 95"/>
                <a:gd name="T7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6">
                  <a:moveTo>
                    <a:pt x="81" y="58"/>
                  </a:moveTo>
                  <a:cubicBezTo>
                    <a:pt x="95" y="58"/>
                    <a:pt x="95" y="58"/>
                    <a:pt x="95" y="58"/>
                  </a:cubicBezTo>
                  <a:cubicBezTo>
                    <a:pt x="95" y="38"/>
                    <a:pt x="95" y="38"/>
                    <a:pt x="95" y="38"/>
                  </a:cubicBezTo>
                  <a:cubicBezTo>
                    <a:pt x="81" y="38"/>
                    <a:pt x="81" y="38"/>
                    <a:pt x="81" y="38"/>
                  </a:cubicBezTo>
                  <a:cubicBezTo>
                    <a:pt x="77" y="38"/>
                    <a:pt x="75" y="34"/>
                    <a:pt x="78" y="31"/>
                  </a:cubicBezTo>
                  <a:cubicBezTo>
                    <a:pt x="88" y="21"/>
                    <a:pt x="88" y="21"/>
                    <a:pt x="88" y="21"/>
                  </a:cubicBezTo>
                  <a:cubicBezTo>
                    <a:pt x="75" y="7"/>
                    <a:pt x="75" y="7"/>
                    <a:pt x="75" y="7"/>
                  </a:cubicBezTo>
                  <a:cubicBezTo>
                    <a:pt x="64" y="17"/>
                    <a:pt x="64" y="17"/>
                    <a:pt x="64" y="17"/>
                  </a:cubicBezTo>
                  <a:cubicBezTo>
                    <a:pt x="62" y="20"/>
                    <a:pt x="57" y="18"/>
                    <a:pt x="57" y="14"/>
                  </a:cubicBezTo>
                  <a:cubicBezTo>
                    <a:pt x="57" y="0"/>
                    <a:pt x="57" y="0"/>
                    <a:pt x="57" y="0"/>
                  </a:cubicBezTo>
                  <a:cubicBezTo>
                    <a:pt x="38" y="0"/>
                    <a:pt x="38" y="0"/>
                    <a:pt x="38" y="0"/>
                  </a:cubicBezTo>
                  <a:cubicBezTo>
                    <a:pt x="38" y="14"/>
                    <a:pt x="38" y="14"/>
                    <a:pt x="38" y="14"/>
                  </a:cubicBezTo>
                  <a:cubicBezTo>
                    <a:pt x="38" y="18"/>
                    <a:pt x="33" y="20"/>
                    <a:pt x="31" y="17"/>
                  </a:cubicBezTo>
                  <a:cubicBezTo>
                    <a:pt x="20" y="7"/>
                    <a:pt x="20" y="7"/>
                    <a:pt x="20" y="7"/>
                  </a:cubicBezTo>
                  <a:cubicBezTo>
                    <a:pt x="7" y="21"/>
                    <a:pt x="7" y="21"/>
                    <a:pt x="7" y="21"/>
                  </a:cubicBezTo>
                  <a:cubicBezTo>
                    <a:pt x="17" y="31"/>
                    <a:pt x="17" y="31"/>
                    <a:pt x="17" y="31"/>
                  </a:cubicBezTo>
                  <a:cubicBezTo>
                    <a:pt x="20" y="34"/>
                    <a:pt x="18" y="38"/>
                    <a:pt x="14" y="38"/>
                  </a:cubicBezTo>
                  <a:cubicBezTo>
                    <a:pt x="0" y="38"/>
                    <a:pt x="0" y="38"/>
                    <a:pt x="0" y="38"/>
                  </a:cubicBezTo>
                  <a:cubicBezTo>
                    <a:pt x="0" y="58"/>
                    <a:pt x="0" y="58"/>
                    <a:pt x="0" y="58"/>
                  </a:cubicBezTo>
                  <a:cubicBezTo>
                    <a:pt x="14" y="58"/>
                    <a:pt x="14" y="58"/>
                    <a:pt x="14" y="58"/>
                  </a:cubicBezTo>
                  <a:cubicBezTo>
                    <a:pt x="18" y="58"/>
                    <a:pt x="20" y="62"/>
                    <a:pt x="17" y="65"/>
                  </a:cubicBezTo>
                  <a:cubicBezTo>
                    <a:pt x="7" y="75"/>
                    <a:pt x="7" y="75"/>
                    <a:pt x="7" y="75"/>
                  </a:cubicBezTo>
                  <a:cubicBezTo>
                    <a:pt x="20" y="89"/>
                    <a:pt x="20" y="89"/>
                    <a:pt x="20" y="89"/>
                  </a:cubicBezTo>
                  <a:cubicBezTo>
                    <a:pt x="31" y="79"/>
                    <a:pt x="31" y="79"/>
                    <a:pt x="31" y="79"/>
                  </a:cubicBezTo>
                  <a:cubicBezTo>
                    <a:pt x="33" y="76"/>
                    <a:pt x="38" y="78"/>
                    <a:pt x="38" y="82"/>
                  </a:cubicBezTo>
                  <a:cubicBezTo>
                    <a:pt x="38" y="96"/>
                    <a:pt x="38" y="96"/>
                    <a:pt x="38" y="96"/>
                  </a:cubicBezTo>
                  <a:cubicBezTo>
                    <a:pt x="57" y="96"/>
                    <a:pt x="57" y="96"/>
                    <a:pt x="57" y="96"/>
                  </a:cubicBezTo>
                  <a:cubicBezTo>
                    <a:pt x="57" y="82"/>
                    <a:pt x="57" y="82"/>
                    <a:pt x="57" y="82"/>
                  </a:cubicBezTo>
                  <a:cubicBezTo>
                    <a:pt x="57" y="78"/>
                    <a:pt x="62" y="76"/>
                    <a:pt x="64" y="79"/>
                  </a:cubicBezTo>
                  <a:cubicBezTo>
                    <a:pt x="75" y="89"/>
                    <a:pt x="75" y="89"/>
                    <a:pt x="75" y="89"/>
                  </a:cubicBezTo>
                  <a:cubicBezTo>
                    <a:pt x="88" y="75"/>
                    <a:pt x="88" y="75"/>
                    <a:pt x="88" y="75"/>
                  </a:cubicBezTo>
                  <a:cubicBezTo>
                    <a:pt x="78" y="65"/>
                    <a:pt x="78" y="65"/>
                    <a:pt x="78" y="65"/>
                  </a:cubicBezTo>
                  <a:cubicBezTo>
                    <a:pt x="75" y="62"/>
                    <a:pt x="77" y="58"/>
                    <a:pt x="81" y="58"/>
                  </a:cubicBezTo>
                  <a:close/>
                  <a:moveTo>
                    <a:pt x="61" y="56"/>
                  </a:moveTo>
                  <a:cubicBezTo>
                    <a:pt x="55" y="66"/>
                    <a:pt x="40" y="66"/>
                    <a:pt x="34" y="56"/>
                  </a:cubicBezTo>
                  <a:cubicBezTo>
                    <a:pt x="31" y="51"/>
                    <a:pt x="31" y="45"/>
                    <a:pt x="34" y="40"/>
                  </a:cubicBezTo>
                  <a:cubicBezTo>
                    <a:pt x="40" y="29"/>
                    <a:pt x="55" y="29"/>
                    <a:pt x="61" y="40"/>
                  </a:cubicBezTo>
                  <a:cubicBezTo>
                    <a:pt x="64" y="45"/>
                    <a:pt x="64" y="51"/>
                    <a:pt x="61"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582">
              <a:extLst>
                <a:ext uri="{FF2B5EF4-FFF2-40B4-BE49-F238E27FC236}">
                  <a16:creationId xmlns:a16="http://schemas.microsoft.com/office/drawing/2014/main" id="{EA6111EF-70FB-486B-9FB7-C188989CE7CF}"/>
                </a:ext>
              </a:extLst>
            </p:cNvPr>
            <p:cNvSpPr>
              <a:spLocks noEditPoints="1"/>
            </p:cNvSpPr>
            <p:nvPr/>
          </p:nvSpPr>
          <p:spPr bwMode="auto">
            <a:xfrm>
              <a:off x="8142288" y="1403350"/>
              <a:ext cx="52388" cy="52388"/>
            </a:xfrm>
            <a:custGeom>
              <a:avLst/>
              <a:gdLst>
                <a:gd name="T0" fmla="*/ 44 w 51"/>
                <a:gd name="T1" fmla="*/ 25 h 51"/>
                <a:gd name="T2" fmla="*/ 51 w 51"/>
                <a:gd name="T3" fmla="*/ 23 h 51"/>
                <a:gd name="T4" fmla="*/ 48 w 51"/>
                <a:gd name="T5" fmla="*/ 13 h 51"/>
                <a:gd name="T6" fmla="*/ 41 w 51"/>
                <a:gd name="T7" fmla="*/ 15 h 51"/>
                <a:gd name="T8" fmla="*/ 38 w 51"/>
                <a:gd name="T9" fmla="*/ 12 h 51"/>
                <a:gd name="T10" fmla="*/ 41 w 51"/>
                <a:gd name="T11" fmla="*/ 5 h 51"/>
                <a:gd name="T12" fmla="*/ 33 w 51"/>
                <a:gd name="T13" fmla="*/ 1 h 51"/>
                <a:gd name="T14" fmla="*/ 29 w 51"/>
                <a:gd name="T15" fmla="*/ 8 h 51"/>
                <a:gd name="T16" fmla="*/ 25 w 51"/>
                <a:gd name="T17" fmla="*/ 7 h 51"/>
                <a:gd name="T18" fmla="*/ 23 w 51"/>
                <a:gd name="T19" fmla="*/ 0 h 51"/>
                <a:gd name="T20" fmla="*/ 13 w 51"/>
                <a:gd name="T21" fmla="*/ 3 h 51"/>
                <a:gd name="T22" fmla="*/ 15 w 51"/>
                <a:gd name="T23" fmla="*/ 10 h 51"/>
                <a:gd name="T24" fmla="*/ 12 w 51"/>
                <a:gd name="T25" fmla="*/ 13 h 51"/>
                <a:gd name="T26" fmla="*/ 6 w 51"/>
                <a:gd name="T27" fmla="*/ 9 h 51"/>
                <a:gd name="T28" fmla="*/ 1 w 51"/>
                <a:gd name="T29" fmla="*/ 18 h 51"/>
                <a:gd name="T30" fmla="*/ 8 w 51"/>
                <a:gd name="T31" fmla="*/ 22 h 51"/>
                <a:gd name="T32" fmla="*/ 7 w 51"/>
                <a:gd name="T33" fmla="*/ 26 h 51"/>
                <a:gd name="T34" fmla="*/ 0 w 51"/>
                <a:gd name="T35" fmla="*/ 28 h 51"/>
                <a:gd name="T36" fmla="*/ 3 w 51"/>
                <a:gd name="T37" fmla="*/ 38 h 51"/>
                <a:gd name="T38" fmla="*/ 10 w 51"/>
                <a:gd name="T39" fmla="*/ 36 h 51"/>
                <a:gd name="T40" fmla="*/ 13 w 51"/>
                <a:gd name="T41" fmla="*/ 39 h 51"/>
                <a:gd name="T42" fmla="*/ 10 w 51"/>
                <a:gd name="T43" fmla="*/ 45 h 51"/>
                <a:gd name="T44" fmla="*/ 18 w 51"/>
                <a:gd name="T45" fmla="*/ 50 h 51"/>
                <a:gd name="T46" fmla="*/ 22 w 51"/>
                <a:gd name="T47" fmla="*/ 43 h 51"/>
                <a:gd name="T48" fmla="*/ 26 w 51"/>
                <a:gd name="T49" fmla="*/ 44 h 51"/>
                <a:gd name="T50" fmla="*/ 28 w 51"/>
                <a:gd name="T51" fmla="*/ 51 h 51"/>
                <a:gd name="T52" fmla="*/ 38 w 51"/>
                <a:gd name="T53" fmla="*/ 48 h 51"/>
                <a:gd name="T54" fmla="*/ 36 w 51"/>
                <a:gd name="T55" fmla="*/ 41 h 51"/>
                <a:gd name="T56" fmla="*/ 39 w 51"/>
                <a:gd name="T57" fmla="*/ 38 h 51"/>
                <a:gd name="T58" fmla="*/ 45 w 51"/>
                <a:gd name="T59" fmla="*/ 41 h 51"/>
                <a:gd name="T60" fmla="*/ 50 w 51"/>
                <a:gd name="T61" fmla="*/ 32 h 51"/>
                <a:gd name="T62" fmla="*/ 43 w 51"/>
                <a:gd name="T63" fmla="*/ 29 h 51"/>
                <a:gd name="T64" fmla="*/ 44 w 51"/>
                <a:gd name="T65" fmla="*/ 25 h 51"/>
                <a:gd name="T66" fmla="*/ 34 w 51"/>
                <a:gd name="T67" fmla="*/ 27 h 51"/>
                <a:gd name="T68" fmla="*/ 20 w 51"/>
                <a:gd name="T69" fmla="*/ 32 h 51"/>
                <a:gd name="T70" fmla="*/ 17 w 51"/>
                <a:gd name="T71" fmla="*/ 23 h 51"/>
                <a:gd name="T72" fmla="*/ 31 w 51"/>
                <a:gd name="T73" fmla="*/ 19 h 51"/>
                <a:gd name="T74" fmla="*/ 34 w 51"/>
                <a:gd name="T7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44" y="25"/>
                  </a:moveTo>
                  <a:cubicBezTo>
                    <a:pt x="51" y="23"/>
                    <a:pt x="51" y="23"/>
                    <a:pt x="51" y="23"/>
                  </a:cubicBezTo>
                  <a:cubicBezTo>
                    <a:pt x="48" y="13"/>
                    <a:pt x="48" y="13"/>
                    <a:pt x="48" y="13"/>
                  </a:cubicBezTo>
                  <a:cubicBezTo>
                    <a:pt x="41" y="15"/>
                    <a:pt x="41" y="15"/>
                    <a:pt x="41" y="15"/>
                  </a:cubicBezTo>
                  <a:cubicBezTo>
                    <a:pt x="39" y="16"/>
                    <a:pt x="37" y="14"/>
                    <a:pt x="38" y="12"/>
                  </a:cubicBezTo>
                  <a:cubicBezTo>
                    <a:pt x="41" y="5"/>
                    <a:pt x="41" y="5"/>
                    <a:pt x="41" y="5"/>
                  </a:cubicBezTo>
                  <a:cubicBezTo>
                    <a:pt x="33" y="1"/>
                    <a:pt x="33" y="1"/>
                    <a:pt x="33" y="1"/>
                  </a:cubicBezTo>
                  <a:cubicBezTo>
                    <a:pt x="29" y="8"/>
                    <a:pt x="29" y="8"/>
                    <a:pt x="29" y="8"/>
                  </a:cubicBezTo>
                  <a:cubicBezTo>
                    <a:pt x="28" y="9"/>
                    <a:pt x="26" y="9"/>
                    <a:pt x="25" y="7"/>
                  </a:cubicBezTo>
                  <a:cubicBezTo>
                    <a:pt x="23" y="0"/>
                    <a:pt x="23" y="0"/>
                    <a:pt x="23" y="0"/>
                  </a:cubicBezTo>
                  <a:cubicBezTo>
                    <a:pt x="13" y="3"/>
                    <a:pt x="13" y="3"/>
                    <a:pt x="13" y="3"/>
                  </a:cubicBezTo>
                  <a:cubicBezTo>
                    <a:pt x="15" y="10"/>
                    <a:pt x="15" y="10"/>
                    <a:pt x="15" y="10"/>
                  </a:cubicBezTo>
                  <a:cubicBezTo>
                    <a:pt x="16" y="12"/>
                    <a:pt x="14" y="14"/>
                    <a:pt x="12" y="13"/>
                  </a:cubicBezTo>
                  <a:cubicBezTo>
                    <a:pt x="6" y="9"/>
                    <a:pt x="6" y="9"/>
                    <a:pt x="6" y="9"/>
                  </a:cubicBezTo>
                  <a:cubicBezTo>
                    <a:pt x="1" y="18"/>
                    <a:pt x="1" y="18"/>
                    <a:pt x="1" y="18"/>
                  </a:cubicBezTo>
                  <a:cubicBezTo>
                    <a:pt x="8" y="22"/>
                    <a:pt x="8" y="22"/>
                    <a:pt x="8" y="22"/>
                  </a:cubicBezTo>
                  <a:cubicBezTo>
                    <a:pt x="9" y="23"/>
                    <a:pt x="9" y="25"/>
                    <a:pt x="7" y="26"/>
                  </a:cubicBezTo>
                  <a:cubicBezTo>
                    <a:pt x="0" y="28"/>
                    <a:pt x="0" y="28"/>
                    <a:pt x="0" y="28"/>
                  </a:cubicBezTo>
                  <a:cubicBezTo>
                    <a:pt x="3" y="38"/>
                    <a:pt x="3" y="38"/>
                    <a:pt x="3" y="38"/>
                  </a:cubicBezTo>
                  <a:cubicBezTo>
                    <a:pt x="10" y="36"/>
                    <a:pt x="10" y="36"/>
                    <a:pt x="10" y="36"/>
                  </a:cubicBezTo>
                  <a:cubicBezTo>
                    <a:pt x="12" y="35"/>
                    <a:pt x="14" y="37"/>
                    <a:pt x="13" y="39"/>
                  </a:cubicBezTo>
                  <a:cubicBezTo>
                    <a:pt x="10" y="45"/>
                    <a:pt x="10" y="45"/>
                    <a:pt x="10" y="45"/>
                  </a:cubicBezTo>
                  <a:cubicBezTo>
                    <a:pt x="18" y="50"/>
                    <a:pt x="18" y="50"/>
                    <a:pt x="18" y="50"/>
                  </a:cubicBezTo>
                  <a:cubicBezTo>
                    <a:pt x="22" y="43"/>
                    <a:pt x="22" y="43"/>
                    <a:pt x="22" y="43"/>
                  </a:cubicBezTo>
                  <a:cubicBezTo>
                    <a:pt x="23" y="42"/>
                    <a:pt x="25" y="42"/>
                    <a:pt x="26" y="44"/>
                  </a:cubicBezTo>
                  <a:cubicBezTo>
                    <a:pt x="28" y="51"/>
                    <a:pt x="28" y="51"/>
                    <a:pt x="28" y="51"/>
                  </a:cubicBezTo>
                  <a:cubicBezTo>
                    <a:pt x="38" y="48"/>
                    <a:pt x="38" y="48"/>
                    <a:pt x="38" y="48"/>
                  </a:cubicBezTo>
                  <a:cubicBezTo>
                    <a:pt x="36" y="41"/>
                    <a:pt x="36" y="41"/>
                    <a:pt x="36" y="41"/>
                  </a:cubicBezTo>
                  <a:cubicBezTo>
                    <a:pt x="35" y="39"/>
                    <a:pt x="37" y="37"/>
                    <a:pt x="39" y="38"/>
                  </a:cubicBezTo>
                  <a:cubicBezTo>
                    <a:pt x="45" y="41"/>
                    <a:pt x="45" y="41"/>
                    <a:pt x="45" y="41"/>
                  </a:cubicBezTo>
                  <a:cubicBezTo>
                    <a:pt x="50" y="32"/>
                    <a:pt x="50" y="32"/>
                    <a:pt x="50" y="32"/>
                  </a:cubicBezTo>
                  <a:cubicBezTo>
                    <a:pt x="43" y="29"/>
                    <a:pt x="43" y="29"/>
                    <a:pt x="43" y="29"/>
                  </a:cubicBezTo>
                  <a:cubicBezTo>
                    <a:pt x="42" y="28"/>
                    <a:pt x="42" y="25"/>
                    <a:pt x="44" y="25"/>
                  </a:cubicBezTo>
                  <a:close/>
                  <a:moveTo>
                    <a:pt x="34" y="27"/>
                  </a:moveTo>
                  <a:cubicBezTo>
                    <a:pt x="32" y="33"/>
                    <a:pt x="25" y="36"/>
                    <a:pt x="20" y="32"/>
                  </a:cubicBezTo>
                  <a:cubicBezTo>
                    <a:pt x="18" y="30"/>
                    <a:pt x="17" y="26"/>
                    <a:pt x="17" y="23"/>
                  </a:cubicBezTo>
                  <a:cubicBezTo>
                    <a:pt x="19" y="17"/>
                    <a:pt x="26" y="15"/>
                    <a:pt x="31" y="19"/>
                  </a:cubicBezTo>
                  <a:cubicBezTo>
                    <a:pt x="33" y="21"/>
                    <a:pt x="34" y="24"/>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583">
              <a:extLst>
                <a:ext uri="{FF2B5EF4-FFF2-40B4-BE49-F238E27FC236}">
                  <a16:creationId xmlns:a16="http://schemas.microsoft.com/office/drawing/2014/main" id="{EDAEEEDB-D0C7-43AF-9A83-F5DB95C033AE}"/>
                </a:ext>
              </a:extLst>
            </p:cNvPr>
            <p:cNvSpPr>
              <a:spLocks/>
            </p:cNvSpPr>
            <p:nvPr/>
          </p:nvSpPr>
          <p:spPr bwMode="auto">
            <a:xfrm>
              <a:off x="8020051" y="1319212"/>
              <a:ext cx="169863" cy="160338"/>
            </a:xfrm>
            <a:custGeom>
              <a:avLst/>
              <a:gdLst>
                <a:gd name="T0" fmla="*/ 78 w 164"/>
                <a:gd name="T1" fmla="*/ 145 h 156"/>
                <a:gd name="T2" fmla="*/ 30 w 164"/>
                <a:gd name="T3" fmla="*/ 125 h 156"/>
                <a:gd name="T4" fmla="*/ 11 w 164"/>
                <a:gd name="T5" fmla="*/ 78 h 156"/>
                <a:gd name="T6" fmla="*/ 30 w 164"/>
                <a:gd name="T7" fmla="*/ 30 h 156"/>
                <a:gd name="T8" fmla="*/ 78 w 164"/>
                <a:gd name="T9" fmla="*/ 11 h 156"/>
                <a:gd name="T10" fmla="*/ 125 w 164"/>
                <a:gd name="T11" fmla="*/ 30 h 156"/>
                <a:gd name="T12" fmla="*/ 144 w 164"/>
                <a:gd name="T13" fmla="*/ 68 h 156"/>
                <a:gd name="T14" fmla="*/ 136 w 164"/>
                <a:gd name="T15" fmla="*/ 68 h 156"/>
                <a:gd name="T16" fmla="*/ 150 w 164"/>
                <a:gd name="T17" fmla="*/ 82 h 156"/>
                <a:gd name="T18" fmla="*/ 164 w 164"/>
                <a:gd name="T19" fmla="*/ 68 h 156"/>
                <a:gd name="T20" fmla="*/ 155 w 164"/>
                <a:gd name="T21" fmla="*/ 68 h 156"/>
                <a:gd name="T22" fmla="*/ 78 w 164"/>
                <a:gd name="T23" fmla="*/ 0 h 156"/>
                <a:gd name="T24" fmla="*/ 0 w 164"/>
                <a:gd name="T25" fmla="*/ 78 h 156"/>
                <a:gd name="T26" fmla="*/ 78 w 164"/>
                <a:gd name="T27" fmla="*/ 156 h 156"/>
                <a:gd name="T28" fmla="*/ 127 w 164"/>
                <a:gd name="T29" fmla="*/ 138 h 156"/>
                <a:gd name="T30" fmla="*/ 118 w 164"/>
                <a:gd name="T31" fmla="*/ 131 h 156"/>
                <a:gd name="T32" fmla="*/ 78 w 164"/>
                <a:gd name="T33"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56">
                  <a:moveTo>
                    <a:pt x="78" y="145"/>
                  </a:moveTo>
                  <a:cubicBezTo>
                    <a:pt x="59" y="145"/>
                    <a:pt x="42" y="137"/>
                    <a:pt x="30" y="125"/>
                  </a:cubicBezTo>
                  <a:cubicBezTo>
                    <a:pt x="18" y="113"/>
                    <a:pt x="11" y="96"/>
                    <a:pt x="11" y="78"/>
                  </a:cubicBezTo>
                  <a:cubicBezTo>
                    <a:pt x="11" y="59"/>
                    <a:pt x="18" y="43"/>
                    <a:pt x="30" y="30"/>
                  </a:cubicBezTo>
                  <a:cubicBezTo>
                    <a:pt x="42" y="18"/>
                    <a:pt x="59" y="11"/>
                    <a:pt x="78" y="11"/>
                  </a:cubicBezTo>
                  <a:cubicBezTo>
                    <a:pt x="96" y="11"/>
                    <a:pt x="113" y="18"/>
                    <a:pt x="125" y="30"/>
                  </a:cubicBezTo>
                  <a:cubicBezTo>
                    <a:pt x="135" y="40"/>
                    <a:pt x="142" y="53"/>
                    <a:pt x="144" y="68"/>
                  </a:cubicBezTo>
                  <a:cubicBezTo>
                    <a:pt x="136" y="68"/>
                    <a:pt x="136" y="68"/>
                    <a:pt x="136" y="68"/>
                  </a:cubicBezTo>
                  <a:cubicBezTo>
                    <a:pt x="150" y="82"/>
                    <a:pt x="150" y="82"/>
                    <a:pt x="150" y="82"/>
                  </a:cubicBezTo>
                  <a:cubicBezTo>
                    <a:pt x="164" y="68"/>
                    <a:pt x="164" y="68"/>
                    <a:pt x="164" y="68"/>
                  </a:cubicBezTo>
                  <a:cubicBezTo>
                    <a:pt x="155" y="68"/>
                    <a:pt x="155" y="68"/>
                    <a:pt x="155" y="68"/>
                  </a:cubicBezTo>
                  <a:cubicBezTo>
                    <a:pt x="150" y="30"/>
                    <a:pt x="117" y="0"/>
                    <a:pt x="78" y="0"/>
                  </a:cubicBezTo>
                  <a:cubicBezTo>
                    <a:pt x="35" y="0"/>
                    <a:pt x="0" y="35"/>
                    <a:pt x="0" y="78"/>
                  </a:cubicBezTo>
                  <a:cubicBezTo>
                    <a:pt x="0" y="121"/>
                    <a:pt x="35" y="156"/>
                    <a:pt x="78" y="156"/>
                  </a:cubicBezTo>
                  <a:cubicBezTo>
                    <a:pt x="97" y="156"/>
                    <a:pt x="114" y="149"/>
                    <a:pt x="127" y="138"/>
                  </a:cubicBezTo>
                  <a:cubicBezTo>
                    <a:pt x="124" y="136"/>
                    <a:pt x="121" y="134"/>
                    <a:pt x="118" y="131"/>
                  </a:cubicBezTo>
                  <a:cubicBezTo>
                    <a:pt x="107" y="140"/>
                    <a:pt x="93" y="145"/>
                    <a:pt x="78" y="1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C29703EC-CCDF-7947-3FFA-12AD9EF274CD}"/>
              </a:ext>
            </a:extLst>
          </p:cNvPr>
          <p:cNvSpPr/>
          <p:nvPr/>
        </p:nvSpPr>
        <p:spPr>
          <a:xfrm>
            <a:off x="8500382" y="1064347"/>
            <a:ext cx="3956175" cy="197746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500" b="0" i="0" u="none" strike="noStrike" kern="1200" cap="none" spc="0" normalizeH="0" baseline="0" noProof="0" dirty="0">
              <a:ln>
                <a:noFill/>
              </a:ln>
              <a:solidFill>
                <a:srgbClr val="70AD47"/>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83BD012B-51F4-0C89-4009-2C6D77CE24A2}"/>
              </a:ext>
            </a:extLst>
          </p:cNvPr>
          <p:cNvGraphicFramePr>
            <a:graphicFrameLocks noGrp="1"/>
          </p:cNvGraphicFramePr>
          <p:nvPr>
            <p:extLst>
              <p:ext uri="{D42A27DB-BD31-4B8C-83A1-F6EECF244321}">
                <p14:modId xmlns:p14="http://schemas.microsoft.com/office/powerpoint/2010/main" val="4099747044"/>
              </p:ext>
            </p:extLst>
          </p:nvPr>
        </p:nvGraphicFramePr>
        <p:xfrm>
          <a:off x="911632" y="790328"/>
          <a:ext cx="10333311" cy="5217140"/>
        </p:xfrm>
        <a:graphic>
          <a:graphicData uri="http://schemas.openxmlformats.org/drawingml/2006/table">
            <a:tbl>
              <a:tblPr firstRow="1" bandRow="1">
                <a:tableStyleId>{5C22544A-7EE6-4342-B048-85BDC9FD1C3A}</a:tableStyleId>
              </a:tblPr>
              <a:tblGrid>
                <a:gridCol w="2657311">
                  <a:extLst>
                    <a:ext uri="{9D8B030D-6E8A-4147-A177-3AD203B41FA5}">
                      <a16:colId xmlns:a16="http://schemas.microsoft.com/office/drawing/2014/main" val="286056778"/>
                    </a:ext>
                  </a:extLst>
                </a:gridCol>
                <a:gridCol w="3838000">
                  <a:extLst>
                    <a:ext uri="{9D8B030D-6E8A-4147-A177-3AD203B41FA5}">
                      <a16:colId xmlns:a16="http://schemas.microsoft.com/office/drawing/2014/main" val="3840925997"/>
                    </a:ext>
                  </a:extLst>
                </a:gridCol>
                <a:gridCol w="3838000">
                  <a:extLst>
                    <a:ext uri="{9D8B030D-6E8A-4147-A177-3AD203B41FA5}">
                      <a16:colId xmlns:a16="http://schemas.microsoft.com/office/drawing/2014/main" val="1537384445"/>
                    </a:ext>
                  </a:extLst>
                </a:gridCol>
              </a:tblGrid>
              <a:tr h="325100">
                <a:tc>
                  <a:txBody>
                    <a:bodyPr/>
                    <a:lstStyle/>
                    <a:p>
                      <a:pPr algn="ctr"/>
                      <a:endParaRPr lang="en-US" sz="1500" b="1" dirty="0"/>
                    </a:p>
                  </a:txBody>
                  <a:tcPr anchor="ctr"/>
                </a:tc>
                <a:tc>
                  <a:txBody>
                    <a:bodyPr/>
                    <a:lstStyle/>
                    <a:p>
                      <a:pPr algn="ctr"/>
                      <a:r>
                        <a:rPr lang="en-US" sz="1500" b="1" dirty="0"/>
                        <a:t>Feature</a:t>
                      </a:r>
                    </a:p>
                  </a:txBody>
                  <a:tcPr anchor="ctr"/>
                </a:tc>
                <a:tc>
                  <a:txBody>
                    <a:bodyPr/>
                    <a:lstStyle/>
                    <a:p>
                      <a:pPr algn="ctr"/>
                      <a:r>
                        <a:rPr lang="en-US" sz="1500" b="1" dirty="0"/>
                        <a:t>Significance</a:t>
                      </a:r>
                    </a:p>
                  </a:txBody>
                  <a:tcPr anchor="ctr"/>
                </a:tc>
                <a:extLst>
                  <a:ext uri="{0D108BD9-81ED-4DB2-BD59-A6C34878D82A}">
                    <a16:rowId xmlns:a16="http://schemas.microsoft.com/office/drawing/2014/main" val="85232978"/>
                  </a:ext>
                </a:extLst>
              </a:tr>
              <a:tr h="490904">
                <a:tc>
                  <a:txBody>
                    <a:bodyPr/>
                    <a:lstStyle/>
                    <a:p>
                      <a:pPr marL="0" indent="0" algn="ctr">
                        <a:buFont typeface="Wingdings" panose="05000000000000000000" pitchFamily="2" charset="2"/>
                        <a:buNone/>
                      </a:pPr>
                      <a:r>
                        <a:rPr kumimoji="0" lang="en-US" sz="1500" b="1" i="0" u="none" strike="noStrike" kern="1200" cap="none" spc="0" normalizeH="0" baseline="0" noProof="0" dirty="0">
                          <a:ln>
                            <a:noFill/>
                          </a:ln>
                          <a:solidFill>
                            <a:srgbClr val="000000"/>
                          </a:solidFill>
                          <a:effectLst/>
                          <a:uLnTx/>
                          <a:uFillTx/>
                          <a:latin typeface="+mn-lt"/>
                          <a:ea typeface="+mn-ea"/>
                          <a:cs typeface="+mn-cs"/>
                        </a:rPr>
                        <a:t>Intelligent Code Suggestions</a:t>
                      </a:r>
                      <a:endParaRPr lang="en-US" sz="1500" b="1" i="1"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000000"/>
                          </a:solidFill>
                          <a:latin typeface="+mn-lt"/>
                        </a:rPr>
                        <a:t>Copilot offers Context-aware code suggestions</a:t>
                      </a:r>
                      <a:endParaRPr lang="en-US" sz="1500" b="0" dirty="0">
                        <a:solidFill>
                          <a:srgbClr val="212529"/>
                        </a:solidFill>
                        <a:cs typeface="Arial" pitchFamily="34" charset="0"/>
                      </a:endParaRPr>
                    </a:p>
                  </a:txBody>
                  <a:tcPr/>
                </a:tc>
                <a:tc>
                  <a:txBody>
                    <a:bodyPr/>
                    <a:lstStyle/>
                    <a:p>
                      <a:r>
                        <a:rPr kumimoji="0" lang="en-US" sz="1500" b="0" i="0" u="none" strike="noStrike" kern="1200" cap="none" spc="0" normalizeH="0" baseline="0" noProof="0" dirty="0">
                          <a:ln>
                            <a:noFill/>
                          </a:ln>
                          <a:solidFill>
                            <a:srgbClr val="000000"/>
                          </a:solidFill>
                          <a:effectLst/>
                          <a:uLnTx/>
                          <a:uFillTx/>
                          <a:latin typeface="+mn-lt"/>
                          <a:ea typeface="+mn-ea"/>
                          <a:cs typeface="Arial" pitchFamily="34" charset="0"/>
                        </a:rPr>
                        <a:t>Accelerates script development, reducing manual coding efforts for QA professionals.</a:t>
                      </a:r>
                      <a:endParaRPr lang="en-US" sz="1500" b="0" dirty="0"/>
                    </a:p>
                  </a:txBody>
                  <a:tcPr/>
                </a:tc>
                <a:extLst>
                  <a:ext uri="{0D108BD9-81ED-4DB2-BD59-A6C34878D82A}">
                    <a16:rowId xmlns:a16="http://schemas.microsoft.com/office/drawing/2014/main" val="2788650407"/>
                  </a:ext>
                </a:extLst>
              </a:tr>
              <a:tr h="650200">
                <a:tc>
                  <a:txBody>
                    <a:bodyPr/>
                    <a:lstStyle/>
                    <a:p>
                      <a:pPr algn="ctr"/>
                      <a:r>
                        <a:rPr kumimoji="0" lang="en-US" sz="1500" b="1" i="0" u="none" strike="noStrike" kern="1200" cap="none" spc="0" normalizeH="0" baseline="0" noProof="0" dirty="0">
                          <a:ln>
                            <a:noFill/>
                          </a:ln>
                          <a:solidFill>
                            <a:srgbClr val="000000"/>
                          </a:solidFill>
                          <a:effectLst/>
                          <a:uLnTx/>
                          <a:uFillTx/>
                          <a:latin typeface="+mn-lt"/>
                          <a:ea typeface="+mn-ea"/>
                          <a:cs typeface="+mn-cs"/>
                        </a:rPr>
                        <a:t>Learning Support</a:t>
                      </a:r>
                      <a:endParaRPr lang="en-US" sz="1500" b="1"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000000"/>
                          </a:solidFill>
                          <a:latin typeface="+mn-lt"/>
                        </a:rPr>
                        <a:t>Copilot serves as a learning tool, providing real-time examples</a:t>
                      </a:r>
                    </a:p>
                    <a:p>
                      <a:endParaRPr lang="en-US" sz="1500" dirty="0"/>
                    </a:p>
                  </a:txBody>
                  <a:tcPr/>
                </a:tc>
                <a:tc>
                  <a:txBody>
                    <a:bodyPr/>
                    <a:lstStyle/>
                    <a:p>
                      <a:r>
                        <a:rPr kumimoji="0" lang="en-US" sz="1500" i="0" u="none" strike="noStrike" kern="1200" cap="none" spc="0" normalizeH="0" baseline="0" noProof="0" dirty="0">
                          <a:ln>
                            <a:noFill/>
                          </a:ln>
                          <a:solidFill>
                            <a:srgbClr val="000000"/>
                          </a:solidFill>
                          <a:effectLst/>
                          <a:uLnTx/>
                          <a:uFillTx/>
                          <a:latin typeface="+mn-lt"/>
                          <a:ea typeface="+mn-ea"/>
                          <a:cs typeface="+mn-cs"/>
                        </a:rPr>
                        <a:t>Fosters skill d</a:t>
                      </a:r>
                      <a:r>
                        <a:rPr lang="en-US" sz="1500" dirty="0" err="1">
                          <a:solidFill>
                            <a:srgbClr val="000000"/>
                          </a:solidFill>
                          <a:latin typeface="+mn-lt"/>
                        </a:rPr>
                        <a:t>evelopment</a:t>
                      </a:r>
                      <a:r>
                        <a:rPr lang="en-US" sz="1500" dirty="0">
                          <a:solidFill>
                            <a:srgbClr val="000000"/>
                          </a:solidFill>
                          <a:latin typeface="+mn-lt"/>
                        </a:rPr>
                        <a:t> for QA testers, enhancing coding proficiency.</a:t>
                      </a:r>
                      <a:endParaRPr lang="en-US" sz="1500" dirty="0"/>
                    </a:p>
                  </a:txBody>
                  <a:tcPr/>
                </a:tc>
                <a:extLst>
                  <a:ext uri="{0D108BD9-81ED-4DB2-BD59-A6C34878D82A}">
                    <a16:rowId xmlns:a16="http://schemas.microsoft.com/office/drawing/2014/main" val="3250318318"/>
                  </a:ext>
                </a:extLst>
              </a:tr>
              <a:tr h="839842">
                <a:tc>
                  <a:txBody>
                    <a:bodyPr/>
                    <a:lstStyle/>
                    <a:p>
                      <a:pPr marL="0" indent="0" algn="ctr">
                        <a:buFont typeface="Wingdings" panose="05000000000000000000" pitchFamily="2" charset="2"/>
                        <a:buNone/>
                      </a:pPr>
                      <a:r>
                        <a:rPr kumimoji="0" lang="en-US" sz="1500" b="1" i="0" u="none" strike="noStrike" kern="1200" cap="none" spc="0" normalizeH="0" baseline="0" noProof="0" dirty="0">
                          <a:ln>
                            <a:noFill/>
                          </a:ln>
                          <a:solidFill>
                            <a:prstClr val="black"/>
                          </a:solidFill>
                          <a:effectLst/>
                          <a:uLnTx/>
                          <a:uFillTx/>
                          <a:latin typeface="+mn-lt"/>
                          <a:ea typeface="+mn-ea"/>
                          <a:cs typeface="+mn-cs"/>
                        </a:rPr>
                        <a:t>Accelerated Workflow</a:t>
                      </a:r>
                      <a:endParaRPr lang="en-US" sz="1500" b="1" dirty="0">
                        <a:solidFill>
                          <a:srgbClr val="212529"/>
                        </a:solidFill>
                        <a:cs typeface="Arial" pitchFamily="34" charset="0"/>
                      </a:endParaRPr>
                    </a:p>
                  </a:txBody>
                  <a:tcPr/>
                </a:tc>
                <a:tc>
                  <a:txBody>
                    <a:bodyPr/>
                    <a:lstStyle/>
                    <a:p>
                      <a:r>
                        <a:rPr lang="en-US" sz="1500" dirty="0">
                          <a:solidFill>
                            <a:prstClr val="black"/>
                          </a:solidFill>
                          <a:latin typeface="+mn-lt"/>
                        </a:rPr>
                        <a:t>Copilot handles routine coding tasks</a:t>
                      </a:r>
                      <a:endParaRPr lang="en-U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prstClr val="black"/>
                          </a:solidFill>
                          <a:effectLst/>
                          <a:uLnTx/>
                          <a:uFillTx/>
                          <a:latin typeface="+mn-lt"/>
                          <a:ea typeface="+mn-ea"/>
                          <a:cs typeface="+mn-cs"/>
                        </a:rPr>
                        <a:t>Allows QA </a:t>
                      </a:r>
                      <a:r>
                        <a:rPr lang="en-US" sz="1500" dirty="0">
                          <a:solidFill>
                            <a:prstClr val="black"/>
                          </a:solidFill>
                          <a:latin typeface="+mn-lt"/>
                        </a:rPr>
                        <a:t>professionals to focus more on designing robust test</a:t>
                      </a:r>
                      <a:r>
                        <a:rPr lang="en-US" sz="1500" b="1" dirty="0">
                          <a:solidFill>
                            <a:prstClr val="black"/>
                          </a:solidFill>
                          <a:latin typeface="+mn-lt"/>
                        </a:rPr>
                        <a:t> </a:t>
                      </a:r>
                      <a:r>
                        <a:rPr lang="en-US" sz="1500" dirty="0">
                          <a:solidFill>
                            <a:prstClr val="black"/>
                          </a:solidFill>
                          <a:latin typeface="+mn-lt"/>
                        </a:rPr>
                        <a:t>scenarios, improving overall workflow efficiency.</a:t>
                      </a:r>
                    </a:p>
                    <a:p>
                      <a:endParaRPr lang="en-US" sz="1500" dirty="0"/>
                    </a:p>
                  </a:txBody>
                  <a:tcPr/>
                </a:tc>
                <a:extLst>
                  <a:ext uri="{0D108BD9-81ED-4DB2-BD59-A6C34878D82A}">
                    <a16:rowId xmlns:a16="http://schemas.microsoft.com/office/drawing/2014/main" val="3056619801"/>
                  </a:ext>
                </a:extLst>
              </a:tr>
              <a:tr h="839842">
                <a:tc>
                  <a:txBody>
                    <a:bodyPr/>
                    <a:lstStyle/>
                    <a:p>
                      <a:pPr marL="0" indent="0" algn="ctr">
                        <a:buFont typeface="Wingdings" panose="05000000000000000000" pitchFamily="2" charset="2"/>
                        <a:buNone/>
                      </a:pPr>
                      <a:r>
                        <a:rPr kumimoji="0" lang="en-US" sz="1500" b="1" i="0" u="none" strike="noStrike" kern="1200" cap="none" spc="0" normalizeH="0" baseline="0" noProof="0" dirty="0">
                          <a:ln>
                            <a:noFill/>
                          </a:ln>
                          <a:solidFill>
                            <a:prstClr val="black"/>
                          </a:solidFill>
                          <a:effectLst/>
                          <a:uLnTx/>
                          <a:uFillTx/>
                          <a:latin typeface="+mn-lt"/>
                          <a:ea typeface="+mn-ea"/>
                          <a:cs typeface="+mn-cs"/>
                        </a:rPr>
                        <a:t>Collaborative Coding</a:t>
                      </a:r>
                      <a:endParaRPr lang="en-US" sz="1500" b="1" dirty="0">
                        <a:solidFill>
                          <a:srgbClr val="212529"/>
                        </a:solidFill>
                        <a:cs typeface="Arial" pitchFamily="34" charset="0"/>
                      </a:endParaRPr>
                    </a:p>
                  </a:txBody>
                  <a:tcPr/>
                </a:tc>
                <a:tc>
                  <a:txBody>
                    <a:bodyPr/>
                    <a:lstStyle/>
                    <a:p>
                      <a:r>
                        <a:rPr lang="en-US" sz="1500" dirty="0">
                          <a:solidFill>
                            <a:prstClr val="black"/>
                          </a:solidFill>
                          <a:latin typeface="+mn-lt"/>
                        </a:rPr>
                        <a:t>Copilot promotes cohesive and standardized code</a:t>
                      </a:r>
                      <a:endParaRPr lang="en-U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prstClr val="black"/>
                          </a:solidFill>
                          <a:effectLst/>
                          <a:uLnTx/>
                          <a:uFillTx/>
                          <a:latin typeface="+mn-lt"/>
                          <a:ea typeface="+mn-ea"/>
                          <a:cs typeface="+mn-cs"/>
                        </a:rPr>
                        <a:t>Enhances collaboration among QA team members, ensuring consistency in automation projects.</a:t>
                      </a:r>
                      <a:endParaRPr lang="en-US" sz="1500" dirty="0">
                        <a:solidFill>
                          <a:prstClr val="black"/>
                        </a:solidFill>
                        <a:latin typeface="+mn-lt"/>
                      </a:endParaRPr>
                    </a:p>
                    <a:p>
                      <a:endParaRPr lang="en-US" sz="1500" dirty="0"/>
                    </a:p>
                  </a:txBody>
                  <a:tcPr/>
                </a:tc>
                <a:extLst>
                  <a:ext uri="{0D108BD9-81ED-4DB2-BD59-A6C34878D82A}">
                    <a16:rowId xmlns:a16="http://schemas.microsoft.com/office/drawing/2014/main" val="3151972223"/>
                  </a:ext>
                </a:extLst>
              </a:tr>
              <a:tr h="720338">
                <a:tc>
                  <a:txBody>
                    <a:bodyPr/>
                    <a:lstStyle/>
                    <a:p>
                      <a:pPr marL="0" indent="0" algn="ctr">
                        <a:buFont typeface="Wingdings" panose="05000000000000000000" pitchFamily="2" charset="2"/>
                        <a:buNone/>
                      </a:pPr>
                      <a:r>
                        <a:rPr kumimoji="0" lang="en-US" sz="1500" b="1" i="0" u="none" strike="noStrike" kern="1200" cap="none" spc="0" normalizeH="0" baseline="0" noProof="0" dirty="0">
                          <a:ln>
                            <a:noFill/>
                          </a:ln>
                          <a:solidFill>
                            <a:prstClr val="black"/>
                          </a:solidFill>
                          <a:effectLst/>
                          <a:uLnTx/>
                          <a:uFillTx/>
                          <a:latin typeface="+mn-lt"/>
                          <a:ea typeface="+mn-ea"/>
                          <a:cs typeface="+mn-cs"/>
                        </a:rPr>
                        <a:t>Seamless Integration</a:t>
                      </a:r>
                      <a:endParaRPr lang="en-US" sz="1500" b="1"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prstClr val="black"/>
                          </a:solidFill>
                          <a:latin typeface="+mn-lt"/>
                        </a:rPr>
                        <a:t>Copilot is integrated into Visual studio</a:t>
                      </a:r>
                    </a:p>
                    <a:p>
                      <a:endParaRPr lang="en-U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prstClr val="black"/>
                          </a:solidFill>
                          <a:effectLst/>
                          <a:uLnTx/>
                          <a:uFillTx/>
                          <a:latin typeface="+mn-lt"/>
                          <a:ea typeface="+mn-ea"/>
                          <a:cs typeface="+mn-cs"/>
                        </a:rPr>
                        <a:t>Aligns with QA workflows providing a familiar environment and enhancing adaptability</a:t>
                      </a:r>
                      <a:r>
                        <a:rPr kumimoji="0" lang="en-US" sz="1500" b="1" i="0" u="none" strike="noStrike" kern="1200" cap="none" spc="0" normalizeH="0" baseline="0" noProof="0" dirty="0">
                          <a:ln>
                            <a:noFill/>
                          </a:ln>
                          <a:solidFill>
                            <a:prstClr val="black"/>
                          </a:solidFill>
                          <a:effectLst/>
                          <a:uLnTx/>
                          <a:uFillTx/>
                          <a:latin typeface="+mn-lt"/>
                          <a:ea typeface="+mn-ea"/>
                          <a:cs typeface="+mn-cs"/>
                        </a:rPr>
                        <a:t>.</a:t>
                      </a:r>
                    </a:p>
                    <a:p>
                      <a:endParaRPr lang="en-US" sz="1500" dirty="0"/>
                    </a:p>
                  </a:txBody>
                  <a:tcPr/>
                </a:tc>
                <a:extLst>
                  <a:ext uri="{0D108BD9-81ED-4DB2-BD59-A6C34878D82A}">
                    <a16:rowId xmlns:a16="http://schemas.microsoft.com/office/drawing/2014/main" val="2115894945"/>
                  </a:ext>
                </a:extLst>
              </a:tr>
              <a:tr h="720338">
                <a:tc>
                  <a:txBody>
                    <a:bodyPr/>
                    <a:lstStyle/>
                    <a:p>
                      <a:pPr marL="0" indent="0" algn="ctr">
                        <a:buFont typeface="Wingdings" panose="05000000000000000000" pitchFamily="2" charset="2"/>
                        <a:buNone/>
                      </a:pPr>
                      <a:r>
                        <a:rPr lang="en-US" sz="1500" b="1" dirty="0">
                          <a:solidFill>
                            <a:prstClr val="black"/>
                          </a:solidFill>
                          <a:latin typeface="+mn-lt"/>
                        </a:rPr>
                        <a:t>Productivity Enhancements</a:t>
                      </a:r>
                      <a:endParaRPr lang="en-US" sz="1500" b="1" dirty="0">
                        <a:solidFill>
                          <a:srgbClr val="212529"/>
                        </a:solidFill>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prstClr val="black"/>
                          </a:solidFill>
                          <a:effectLst/>
                          <a:uLnTx/>
                          <a:uFillTx/>
                          <a:latin typeface="+mn-lt"/>
                          <a:ea typeface="+mn-ea"/>
                          <a:cs typeface="+mn-cs"/>
                        </a:rPr>
                        <a:t>Copilot offers instant code completion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prstClr val="black"/>
                          </a:solidFill>
                          <a:latin typeface="+mn-lt"/>
                        </a:rPr>
                        <a:t> </a:t>
                      </a:r>
                      <a:r>
                        <a:rPr lang="en-US" sz="1500" dirty="0">
                          <a:solidFill>
                            <a:prstClr val="black"/>
                          </a:solidFill>
                          <a:latin typeface="+mn-lt"/>
                        </a:rPr>
                        <a:t>Boosts productivity for QA professionals, facilitating efficient creation of test scripts.</a:t>
                      </a:r>
                      <a:endParaRPr kumimoji="0" lang="en-US" sz="1500" i="0" u="none" strike="noStrike" kern="1200" cap="none" spc="0" normalizeH="0" baseline="0" noProof="0" dirty="0">
                        <a:ln>
                          <a:noFill/>
                        </a:ln>
                        <a:solidFill>
                          <a:prstClr val="black"/>
                        </a:solidFill>
                        <a:effectLst/>
                        <a:uLnTx/>
                        <a:uFillTx/>
                        <a:latin typeface="+mn-lt"/>
                        <a:ea typeface="+mn-ea"/>
                        <a:cs typeface="+mn-cs"/>
                      </a:endParaRPr>
                    </a:p>
                    <a:p>
                      <a:endParaRPr lang="en-US" sz="1500" dirty="0"/>
                    </a:p>
                  </a:txBody>
                  <a:tcPr/>
                </a:tc>
                <a:extLst>
                  <a:ext uri="{0D108BD9-81ED-4DB2-BD59-A6C34878D82A}">
                    <a16:rowId xmlns:a16="http://schemas.microsoft.com/office/drawing/2014/main" val="1024924156"/>
                  </a:ext>
                </a:extLst>
              </a:tr>
            </a:tbl>
          </a:graphicData>
        </a:graphic>
      </p:graphicFrame>
      <p:pic>
        <p:nvPicPr>
          <p:cNvPr id="5" name="Picture 4" descr="A hand holding a gear&#10;&#10;Description automatically generated">
            <a:extLst>
              <a:ext uri="{FF2B5EF4-FFF2-40B4-BE49-F238E27FC236}">
                <a16:creationId xmlns:a16="http://schemas.microsoft.com/office/drawing/2014/main" id="{68B10E74-D26B-B34C-FD48-B38322A0502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59" b="91286" l="9091" r="89474">
                        <a14:foregroundMark x1="10048" y1="75934" x2="17787" y2="73177"/>
                        <a14:foregroundMark x1="59959" y1="65648" x2="62679" y2="65560"/>
                        <a14:foregroundMark x1="62679" y1="65560" x2="60491" y2="66373"/>
                        <a14:foregroundMark x1="24402" y1="90041" x2="34928" y2="82573"/>
                        <a14:foregroundMark x1="11005" y1="79668" x2="15791" y2="77593"/>
                        <a14:foregroundMark x1="25837" y1="91286" x2="29187" y2="87967"/>
                        <a14:foregroundMark x1="22967" y1="86307" x2="22967" y2="86307"/>
                        <a14:foregroundMark x1="17225" y1="83817" x2="17225" y2="83817"/>
                        <a14:foregroundMark x1="50239" y1="11618" x2="50239" y2="11618"/>
                        <a14:foregroundMark x1="55925" y1="11618" x2="57416" y2="11618"/>
                        <a14:foregroundMark x1="48325" y1="11618" x2="51370" y2="11618"/>
                        <a14:foregroundMark x1="52632" y1="32365" x2="52632" y2="32365"/>
                        <a14:foregroundMark x1="52632" y1="32365" x2="52632" y2="32365"/>
                        <a14:foregroundMark x1="52632" y1="32365" x2="52632" y2="32365"/>
                        <a14:foregroundMark x1="52632" y1="32365" x2="52632" y2="32365"/>
                        <a14:foregroundMark x1="52632" y1="32365" x2="52632" y2="32365"/>
                        <a14:foregroundMark x1="48325" y1="39834" x2="48325" y2="39834"/>
                        <a14:foregroundMark x1="48325" y1="39834" x2="52632" y2="35270"/>
                        <a14:foregroundMark x1="52632" y1="35270" x2="52632" y2="35270"/>
                        <a14:foregroundMark x1="52632" y1="35270" x2="52632" y2="35270"/>
                        <a14:foregroundMark x1="52632" y1="35270" x2="52632" y2="35270"/>
                        <a14:foregroundMark x1="52632" y1="34025" x2="52632" y2="34025"/>
                        <a14:foregroundMark x1="52632" y1="34025" x2="52632" y2="34025"/>
                        <a14:foregroundMark x1="52632" y1="34025" x2="52632" y2="34025"/>
                        <a14:foregroundMark x1="52632" y1="34025" x2="52632" y2="34025"/>
                        <a14:foregroundMark x1="52632" y1="34025" x2="52632" y2="34025"/>
                        <a14:foregroundMark x1="52632" y1="34025" x2="52632" y2="34025"/>
                        <a14:foregroundMark x1="52632" y1="34025" x2="52632" y2="34025"/>
                        <a14:foregroundMark x1="51914" y1="33195" x2="49761" y2="30705"/>
                        <a14:foregroundMark x1="52632" y1="34025" x2="51914" y2="33195"/>
                        <a14:foregroundMark x1="49761" y1="30705" x2="49761" y2="30705"/>
                        <a14:foregroundMark x1="49761" y1="30705" x2="49761" y2="30705"/>
                        <a14:foregroundMark x1="54067" y1="33195" x2="54067" y2="33195"/>
                        <a14:foregroundMark x1="54067" y1="33195" x2="54067" y2="33195"/>
                        <a14:foregroundMark x1="54067" y1="33195" x2="54067" y2="33195"/>
                        <a14:foregroundMark x1="54067" y1="33195" x2="54067" y2="33195"/>
                        <a14:foregroundMark x1="54067" y1="33195" x2="54067" y2="33195"/>
                        <a14:foregroundMark x1="52632" y1="34855" x2="52632" y2="34855"/>
                        <a14:foregroundMark x1="52632" y1="34855" x2="52632" y2="34855"/>
                        <a14:foregroundMark x1="52632" y1="34855" x2="52632" y2="34855"/>
                        <a14:foregroundMark x1="27273" y1="82158" x2="27273" y2="82158"/>
                        <a14:foregroundMark x1="27273" y1="79668" x2="27273" y2="79668"/>
                        <a14:foregroundMark x1="27273" y1="79668" x2="27273" y2="79668"/>
                        <a14:foregroundMark x1="27273" y1="79668" x2="27273" y2="79668"/>
                        <a14:foregroundMark x1="27273" y1="79668" x2="27273" y2="79668"/>
                        <a14:foregroundMark x1="27273" y1="79668" x2="27273" y2="79668"/>
                        <a14:foregroundMark x1="27273" y1="79668" x2="27273" y2="79668"/>
                        <a14:foregroundMark x1="27273" y1="79668" x2="14354" y2="80083"/>
                        <a14:foregroundMark x1="26316" y1="75104" x2="26316" y2="75104"/>
                        <a14:foregroundMark x1="26316" y1="75104" x2="26316" y2="75104"/>
                        <a14:foregroundMark x1="26316" y1="75104" x2="26316" y2="75104"/>
                        <a14:foregroundMark x1="26316" y1="75104" x2="26316" y2="75104"/>
                        <a14:foregroundMark x1="26316" y1="75104" x2="39234" y2="69295"/>
                        <a14:foregroundMark x1="39234" y1="69295" x2="39234" y2="69295"/>
                        <a14:foregroundMark x1="39234" y1="69295" x2="39234" y2="69295"/>
                        <a14:foregroundMark x1="39234" y1="69295" x2="39234" y2="69295"/>
                        <a14:foregroundMark x1="31579" y1="68465" x2="31579" y2="68465"/>
                        <a14:foregroundMark x1="31579" y1="68465" x2="31579" y2="68465"/>
                        <a14:foregroundMark x1="31579" y1="68465" x2="31579" y2="68465"/>
                        <a14:foregroundMark x1="31579" y1="68465" x2="31579" y2="68465"/>
                        <a14:foregroundMark x1="31579" y1="68465" x2="31579" y2="68465"/>
                        <a14:foregroundMark x1="31579" y1="68465" x2="31579" y2="68465"/>
                        <a14:foregroundMark x1="31579" y1="68465" x2="55502" y2="66805"/>
                        <a14:foregroundMark x1="55502" y1="66805" x2="22967" y2="69295"/>
                        <a14:foregroundMark x1="22967" y1="69295" x2="46890" y2="68050"/>
                        <a14:foregroundMark x1="46890" y1="68050" x2="30622" y2="65560"/>
                        <a14:foregroundMark x1="30622" y1="65560" x2="30622" y2="65560"/>
                        <a14:foregroundMark x1="30622" y1="65560" x2="30622" y2="65560"/>
                        <a14:foregroundMark x1="57416" y1="68465" x2="63158" y2="65560"/>
                        <a14:foregroundMark x1="61722" y1="42324" x2="50239" y2="19502"/>
                        <a14:foregroundMark x1="50239" y1="19502" x2="35885" y2="41909"/>
                        <a14:foregroundMark x1="35885" y1="41909" x2="58373" y2="49378"/>
                        <a14:foregroundMark x1="58373" y1="49378" x2="66507" y2="48133"/>
                        <a14:foregroundMark x1="52632" y1="15768" x2="49761" y2="13278"/>
                        <a14:foregroundMark x1="55981" y1="24481" x2="55981" y2="24481"/>
                        <a14:foregroundMark x1="55981" y1="16598" x2="52632" y2="13278"/>
                        <a14:foregroundMark x1="54067" y1="12863" x2="48325" y2="12033"/>
                        <a14:foregroundMark x1="54545" y1="35270" x2="51675" y2="31950"/>
                        <a14:backgroundMark x1="68900" y1="77178" x2="68900" y2="77178"/>
                        <a14:backgroundMark x1="57601" y1="68129" x2="56388" y2="67944"/>
                        <a14:backgroundMark x1="20760" y1="72415" x2="18660" y2="73859"/>
                        <a14:backgroundMark x1="64115" y1="66805" x2="64115" y2="66805"/>
                        <a14:backgroundMark x1="17225" y1="85892" x2="17225" y2="85892"/>
                        <a14:backgroundMark x1="17225" y1="85892" x2="17225" y2="85892"/>
                        <a14:backgroundMark x1="17225" y1="85892" x2="17225" y2="85892"/>
                        <a14:backgroundMark x1="17225" y1="85892" x2="17225" y2="85892"/>
                        <a14:backgroundMark x1="51675" y1="33195" x2="51675" y2="33195"/>
                      </a14:backgroundRemoval>
                    </a14:imgEffect>
                  </a14:imgLayer>
                </a14:imgProps>
              </a:ext>
              <a:ext uri="{28A0092B-C50C-407E-A947-70E740481C1C}">
                <a14:useLocalDpi xmlns:a14="http://schemas.microsoft.com/office/drawing/2010/main" val="0"/>
              </a:ext>
            </a:extLst>
          </a:blip>
          <a:srcRect l="-13453" t="4080" r="-18903" b="10206"/>
          <a:stretch/>
        </p:blipFill>
        <p:spPr>
          <a:xfrm>
            <a:off x="1047535" y="142895"/>
            <a:ext cx="822960" cy="548640"/>
          </a:xfrm>
          <a:prstGeom prst="rect">
            <a:avLst/>
          </a:prstGeom>
        </p:spPr>
      </p:pic>
    </p:spTree>
    <p:extLst>
      <p:ext uri="{BB962C8B-B14F-4D97-AF65-F5344CB8AC3E}">
        <p14:creationId xmlns:p14="http://schemas.microsoft.com/office/powerpoint/2010/main" val="3369102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751C8AB-2CF4-4BD2-A869-368F5B90F893}"/>
              </a:ext>
            </a:extLst>
          </p:cNvPr>
          <p:cNvSpPr txBox="1">
            <a:spLocks/>
          </p:cNvSpPr>
          <p:nvPr/>
        </p:nvSpPr>
        <p:spPr>
          <a:xfrm>
            <a:off x="751041" y="451300"/>
            <a:ext cx="9045214" cy="449416"/>
          </a:xfrm>
          <a:prstGeom prst="rect">
            <a:avLst/>
          </a:prstGeom>
        </p:spPr>
        <p:txBody>
          <a:bodyPr/>
          <a:lstStyle>
            <a:lvl1pPr algn="l" defTabSz="1219170" rtl="0" eaLnBrk="1" latinLnBrk="0" hangingPunct="1">
              <a:lnSpc>
                <a:spcPct val="90000"/>
              </a:lnSpc>
              <a:spcBef>
                <a:spcPct val="0"/>
              </a:spcBef>
              <a:buNone/>
              <a:defRPr sz="3333" b="1" kern="1200">
                <a:solidFill>
                  <a:schemeClr val="accent1"/>
                </a:solidFill>
                <a:latin typeface="Arial" pitchFamily="34" charset="0"/>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450" dirty="0">
                <a:solidFill>
                  <a:srgbClr val="4472C4"/>
                </a:solidFill>
                <a:latin typeface="Calibri"/>
              </a:rPr>
              <a:t>Exploring the Advantages and Drawbacks of GitHub Copilot </a:t>
            </a:r>
            <a:endParaRPr kumimoji="0" lang="en-US" sz="2450" b="1" i="0" u="none" strike="noStrike" kern="1200" cap="none" spc="0" normalizeH="0" baseline="0" noProof="0" dirty="0">
              <a:ln>
                <a:noFill/>
              </a:ln>
              <a:solidFill>
                <a:srgbClr val="4472C4"/>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AD448029-5C34-444D-BFE5-FFBD7AAD8857}"/>
              </a:ext>
            </a:extLst>
          </p:cNvPr>
          <p:cNvSpPr>
            <a:spLocks noGrp="1"/>
          </p:cNvSpPr>
          <p:nvPr>
            <p:ph type="sldNum" sz="quarter" idx="12"/>
          </p:nvPr>
        </p:nvSpPr>
        <p:spPr>
          <a:xfrm>
            <a:off x="11680169" y="94822"/>
            <a:ext cx="566461" cy="2752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CBF24B5-F246-46B2-B6F9-ED9224FCC6C2}"/>
              </a:ext>
            </a:extLst>
          </p:cNvPr>
          <p:cNvSpPr/>
          <p:nvPr/>
        </p:nvSpPr>
        <p:spPr>
          <a:xfrm>
            <a:off x="8617530" y="1064347"/>
            <a:ext cx="3345870" cy="1777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D9736CC0-4748-4AA9-9818-98A5F4EC83E0}"/>
              </a:ext>
            </a:extLst>
          </p:cNvPr>
          <p:cNvGrpSpPr/>
          <p:nvPr/>
        </p:nvGrpSpPr>
        <p:grpSpPr>
          <a:xfrm>
            <a:off x="551598" y="577931"/>
            <a:ext cx="284920" cy="261610"/>
            <a:chOff x="8020051" y="1319212"/>
            <a:chExt cx="174625" cy="160338"/>
          </a:xfrm>
        </p:grpSpPr>
        <p:sp>
          <p:nvSpPr>
            <p:cNvPr id="44" name="Freeform 581">
              <a:extLst>
                <a:ext uri="{FF2B5EF4-FFF2-40B4-BE49-F238E27FC236}">
                  <a16:creationId xmlns:a16="http://schemas.microsoft.com/office/drawing/2014/main" id="{2F7C4145-5705-4478-A9D4-62C976E27110}"/>
                </a:ext>
              </a:extLst>
            </p:cNvPr>
            <p:cNvSpPr>
              <a:spLocks noEditPoints="1"/>
            </p:cNvSpPr>
            <p:nvPr/>
          </p:nvSpPr>
          <p:spPr bwMode="auto">
            <a:xfrm>
              <a:off x="8053388" y="1349375"/>
              <a:ext cx="98425" cy="100013"/>
            </a:xfrm>
            <a:custGeom>
              <a:avLst/>
              <a:gdLst>
                <a:gd name="T0" fmla="*/ 81 w 95"/>
                <a:gd name="T1" fmla="*/ 58 h 96"/>
                <a:gd name="T2" fmla="*/ 95 w 95"/>
                <a:gd name="T3" fmla="*/ 58 h 96"/>
                <a:gd name="T4" fmla="*/ 95 w 95"/>
                <a:gd name="T5" fmla="*/ 38 h 96"/>
                <a:gd name="T6" fmla="*/ 81 w 95"/>
                <a:gd name="T7" fmla="*/ 38 h 96"/>
                <a:gd name="T8" fmla="*/ 78 w 95"/>
                <a:gd name="T9" fmla="*/ 31 h 96"/>
                <a:gd name="T10" fmla="*/ 88 w 95"/>
                <a:gd name="T11" fmla="*/ 21 h 96"/>
                <a:gd name="T12" fmla="*/ 75 w 95"/>
                <a:gd name="T13" fmla="*/ 7 h 96"/>
                <a:gd name="T14" fmla="*/ 64 w 95"/>
                <a:gd name="T15" fmla="*/ 17 h 96"/>
                <a:gd name="T16" fmla="*/ 57 w 95"/>
                <a:gd name="T17" fmla="*/ 14 h 96"/>
                <a:gd name="T18" fmla="*/ 57 w 95"/>
                <a:gd name="T19" fmla="*/ 0 h 96"/>
                <a:gd name="T20" fmla="*/ 38 w 95"/>
                <a:gd name="T21" fmla="*/ 0 h 96"/>
                <a:gd name="T22" fmla="*/ 38 w 95"/>
                <a:gd name="T23" fmla="*/ 14 h 96"/>
                <a:gd name="T24" fmla="*/ 31 w 95"/>
                <a:gd name="T25" fmla="*/ 17 h 96"/>
                <a:gd name="T26" fmla="*/ 20 w 95"/>
                <a:gd name="T27" fmla="*/ 7 h 96"/>
                <a:gd name="T28" fmla="*/ 7 w 95"/>
                <a:gd name="T29" fmla="*/ 21 h 96"/>
                <a:gd name="T30" fmla="*/ 17 w 95"/>
                <a:gd name="T31" fmla="*/ 31 h 96"/>
                <a:gd name="T32" fmla="*/ 14 w 95"/>
                <a:gd name="T33" fmla="*/ 38 h 96"/>
                <a:gd name="T34" fmla="*/ 0 w 95"/>
                <a:gd name="T35" fmla="*/ 38 h 96"/>
                <a:gd name="T36" fmla="*/ 0 w 95"/>
                <a:gd name="T37" fmla="*/ 58 h 96"/>
                <a:gd name="T38" fmla="*/ 14 w 95"/>
                <a:gd name="T39" fmla="*/ 58 h 96"/>
                <a:gd name="T40" fmla="*/ 17 w 95"/>
                <a:gd name="T41" fmla="*/ 65 h 96"/>
                <a:gd name="T42" fmla="*/ 7 w 95"/>
                <a:gd name="T43" fmla="*/ 75 h 96"/>
                <a:gd name="T44" fmla="*/ 20 w 95"/>
                <a:gd name="T45" fmla="*/ 89 h 96"/>
                <a:gd name="T46" fmla="*/ 31 w 95"/>
                <a:gd name="T47" fmla="*/ 79 h 96"/>
                <a:gd name="T48" fmla="*/ 38 w 95"/>
                <a:gd name="T49" fmla="*/ 82 h 96"/>
                <a:gd name="T50" fmla="*/ 38 w 95"/>
                <a:gd name="T51" fmla="*/ 96 h 96"/>
                <a:gd name="T52" fmla="*/ 57 w 95"/>
                <a:gd name="T53" fmla="*/ 96 h 96"/>
                <a:gd name="T54" fmla="*/ 57 w 95"/>
                <a:gd name="T55" fmla="*/ 82 h 96"/>
                <a:gd name="T56" fmla="*/ 64 w 95"/>
                <a:gd name="T57" fmla="*/ 79 h 96"/>
                <a:gd name="T58" fmla="*/ 75 w 95"/>
                <a:gd name="T59" fmla="*/ 89 h 96"/>
                <a:gd name="T60" fmla="*/ 88 w 95"/>
                <a:gd name="T61" fmla="*/ 75 h 96"/>
                <a:gd name="T62" fmla="*/ 78 w 95"/>
                <a:gd name="T63" fmla="*/ 65 h 96"/>
                <a:gd name="T64" fmla="*/ 81 w 95"/>
                <a:gd name="T65" fmla="*/ 58 h 96"/>
                <a:gd name="T66" fmla="*/ 61 w 95"/>
                <a:gd name="T67" fmla="*/ 56 h 96"/>
                <a:gd name="T68" fmla="*/ 34 w 95"/>
                <a:gd name="T69" fmla="*/ 56 h 96"/>
                <a:gd name="T70" fmla="*/ 34 w 95"/>
                <a:gd name="T71" fmla="*/ 40 h 96"/>
                <a:gd name="T72" fmla="*/ 61 w 95"/>
                <a:gd name="T73" fmla="*/ 40 h 96"/>
                <a:gd name="T74" fmla="*/ 61 w 95"/>
                <a:gd name="T7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6">
                  <a:moveTo>
                    <a:pt x="81" y="58"/>
                  </a:moveTo>
                  <a:cubicBezTo>
                    <a:pt x="95" y="58"/>
                    <a:pt x="95" y="58"/>
                    <a:pt x="95" y="58"/>
                  </a:cubicBezTo>
                  <a:cubicBezTo>
                    <a:pt x="95" y="38"/>
                    <a:pt x="95" y="38"/>
                    <a:pt x="95" y="38"/>
                  </a:cubicBezTo>
                  <a:cubicBezTo>
                    <a:pt x="81" y="38"/>
                    <a:pt x="81" y="38"/>
                    <a:pt x="81" y="38"/>
                  </a:cubicBezTo>
                  <a:cubicBezTo>
                    <a:pt x="77" y="38"/>
                    <a:pt x="75" y="34"/>
                    <a:pt x="78" y="31"/>
                  </a:cubicBezTo>
                  <a:cubicBezTo>
                    <a:pt x="88" y="21"/>
                    <a:pt x="88" y="21"/>
                    <a:pt x="88" y="21"/>
                  </a:cubicBezTo>
                  <a:cubicBezTo>
                    <a:pt x="75" y="7"/>
                    <a:pt x="75" y="7"/>
                    <a:pt x="75" y="7"/>
                  </a:cubicBezTo>
                  <a:cubicBezTo>
                    <a:pt x="64" y="17"/>
                    <a:pt x="64" y="17"/>
                    <a:pt x="64" y="17"/>
                  </a:cubicBezTo>
                  <a:cubicBezTo>
                    <a:pt x="62" y="20"/>
                    <a:pt x="57" y="18"/>
                    <a:pt x="57" y="14"/>
                  </a:cubicBezTo>
                  <a:cubicBezTo>
                    <a:pt x="57" y="0"/>
                    <a:pt x="57" y="0"/>
                    <a:pt x="57" y="0"/>
                  </a:cubicBezTo>
                  <a:cubicBezTo>
                    <a:pt x="38" y="0"/>
                    <a:pt x="38" y="0"/>
                    <a:pt x="38" y="0"/>
                  </a:cubicBezTo>
                  <a:cubicBezTo>
                    <a:pt x="38" y="14"/>
                    <a:pt x="38" y="14"/>
                    <a:pt x="38" y="14"/>
                  </a:cubicBezTo>
                  <a:cubicBezTo>
                    <a:pt x="38" y="18"/>
                    <a:pt x="33" y="20"/>
                    <a:pt x="31" y="17"/>
                  </a:cubicBezTo>
                  <a:cubicBezTo>
                    <a:pt x="20" y="7"/>
                    <a:pt x="20" y="7"/>
                    <a:pt x="20" y="7"/>
                  </a:cubicBezTo>
                  <a:cubicBezTo>
                    <a:pt x="7" y="21"/>
                    <a:pt x="7" y="21"/>
                    <a:pt x="7" y="21"/>
                  </a:cubicBezTo>
                  <a:cubicBezTo>
                    <a:pt x="17" y="31"/>
                    <a:pt x="17" y="31"/>
                    <a:pt x="17" y="31"/>
                  </a:cubicBezTo>
                  <a:cubicBezTo>
                    <a:pt x="20" y="34"/>
                    <a:pt x="18" y="38"/>
                    <a:pt x="14" y="38"/>
                  </a:cubicBezTo>
                  <a:cubicBezTo>
                    <a:pt x="0" y="38"/>
                    <a:pt x="0" y="38"/>
                    <a:pt x="0" y="38"/>
                  </a:cubicBezTo>
                  <a:cubicBezTo>
                    <a:pt x="0" y="58"/>
                    <a:pt x="0" y="58"/>
                    <a:pt x="0" y="58"/>
                  </a:cubicBezTo>
                  <a:cubicBezTo>
                    <a:pt x="14" y="58"/>
                    <a:pt x="14" y="58"/>
                    <a:pt x="14" y="58"/>
                  </a:cubicBezTo>
                  <a:cubicBezTo>
                    <a:pt x="18" y="58"/>
                    <a:pt x="20" y="62"/>
                    <a:pt x="17" y="65"/>
                  </a:cubicBezTo>
                  <a:cubicBezTo>
                    <a:pt x="7" y="75"/>
                    <a:pt x="7" y="75"/>
                    <a:pt x="7" y="75"/>
                  </a:cubicBezTo>
                  <a:cubicBezTo>
                    <a:pt x="20" y="89"/>
                    <a:pt x="20" y="89"/>
                    <a:pt x="20" y="89"/>
                  </a:cubicBezTo>
                  <a:cubicBezTo>
                    <a:pt x="31" y="79"/>
                    <a:pt x="31" y="79"/>
                    <a:pt x="31" y="79"/>
                  </a:cubicBezTo>
                  <a:cubicBezTo>
                    <a:pt x="33" y="76"/>
                    <a:pt x="38" y="78"/>
                    <a:pt x="38" y="82"/>
                  </a:cubicBezTo>
                  <a:cubicBezTo>
                    <a:pt x="38" y="96"/>
                    <a:pt x="38" y="96"/>
                    <a:pt x="38" y="96"/>
                  </a:cubicBezTo>
                  <a:cubicBezTo>
                    <a:pt x="57" y="96"/>
                    <a:pt x="57" y="96"/>
                    <a:pt x="57" y="96"/>
                  </a:cubicBezTo>
                  <a:cubicBezTo>
                    <a:pt x="57" y="82"/>
                    <a:pt x="57" y="82"/>
                    <a:pt x="57" y="82"/>
                  </a:cubicBezTo>
                  <a:cubicBezTo>
                    <a:pt x="57" y="78"/>
                    <a:pt x="62" y="76"/>
                    <a:pt x="64" y="79"/>
                  </a:cubicBezTo>
                  <a:cubicBezTo>
                    <a:pt x="75" y="89"/>
                    <a:pt x="75" y="89"/>
                    <a:pt x="75" y="89"/>
                  </a:cubicBezTo>
                  <a:cubicBezTo>
                    <a:pt x="88" y="75"/>
                    <a:pt x="88" y="75"/>
                    <a:pt x="88" y="75"/>
                  </a:cubicBezTo>
                  <a:cubicBezTo>
                    <a:pt x="78" y="65"/>
                    <a:pt x="78" y="65"/>
                    <a:pt x="78" y="65"/>
                  </a:cubicBezTo>
                  <a:cubicBezTo>
                    <a:pt x="75" y="62"/>
                    <a:pt x="77" y="58"/>
                    <a:pt x="81" y="58"/>
                  </a:cubicBezTo>
                  <a:close/>
                  <a:moveTo>
                    <a:pt x="61" y="56"/>
                  </a:moveTo>
                  <a:cubicBezTo>
                    <a:pt x="55" y="66"/>
                    <a:pt x="40" y="66"/>
                    <a:pt x="34" y="56"/>
                  </a:cubicBezTo>
                  <a:cubicBezTo>
                    <a:pt x="31" y="51"/>
                    <a:pt x="31" y="45"/>
                    <a:pt x="34" y="40"/>
                  </a:cubicBezTo>
                  <a:cubicBezTo>
                    <a:pt x="40" y="29"/>
                    <a:pt x="55" y="29"/>
                    <a:pt x="61" y="40"/>
                  </a:cubicBezTo>
                  <a:cubicBezTo>
                    <a:pt x="64" y="45"/>
                    <a:pt x="64" y="51"/>
                    <a:pt x="61"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582">
              <a:extLst>
                <a:ext uri="{FF2B5EF4-FFF2-40B4-BE49-F238E27FC236}">
                  <a16:creationId xmlns:a16="http://schemas.microsoft.com/office/drawing/2014/main" id="{EA6111EF-70FB-486B-9FB7-C188989CE7CF}"/>
                </a:ext>
              </a:extLst>
            </p:cNvPr>
            <p:cNvSpPr>
              <a:spLocks noEditPoints="1"/>
            </p:cNvSpPr>
            <p:nvPr/>
          </p:nvSpPr>
          <p:spPr bwMode="auto">
            <a:xfrm>
              <a:off x="8142288" y="1403350"/>
              <a:ext cx="52388" cy="52388"/>
            </a:xfrm>
            <a:custGeom>
              <a:avLst/>
              <a:gdLst>
                <a:gd name="T0" fmla="*/ 44 w 51"/>
                <a:gd name="T1" fmla="*/ 25 h 51"/>
                <a:gd name="T2" fmla="*/ 51 w 51"/>
                <a:gd name="T3" fmla="*/ 23 h 51"/>
                <a:gd name="T4" fmla="*/ 48 w 51"/>
                <a:gd name="T5" fmla="*/ 13 h 51"/>
                <a:gd name="T6" fmla="*/ 41 w 51"/>
                <a:gd name="T7" fmla="*/ 15 h 51"/>
                <a:gd name="T8" fmla="*/ 38 w 51"/>
                <a:gd name="T9" fmla="*/ 12 h 51"/>
                <a:gd name="T10" fmla="*/ 41 w 51"/>
                <a:gd name="T11" fmla="*/ 5 h 51"/>
                <a:gd name="T12" fmla="*/ 33 w 51"/>
                <a:gd name="T13" fmla="*/ 1 h 51"/>
                <a:gd name="T14" fmla="*/ 29 w 51"/>
                <a:gd name="T15" fmla="*/ 8 h 51"/>
                <a:gd name="T16" fmla="*/ 25 w 51"/>
                <a:gd name="T17" fmla="*/ 7 h 51"/>
                <a:gd name="T18" fmla="*/ 23 w 51"/>
                <a:gd name="T19" fmla="*/ 0 h 51"/>
                <a:gd name="T20" fmla="*/ 13 w 51"/>
                <a:gd name="T21" fmla="*/ 3 h 51"/>
                <a:gd name="T22" fmla="*/ 15 w 51"/>
                <a:gd name="T23" fmla="*/ 10 h 51"/>
                <a:gd name="T24" fmla="*/ 12 w 51"/>
                <a:gd name="T25" fmla="*/ 13 h 51"/>
                <a:gd name="T26" fmla="*/ 6 w 51"/>
                <a:gd name="T27" fmla="*/ 9 h 51"/>
                <a:gd name="T28" fmla="*/ 1 w 51"/>
                <a:gd name="T29" fmla="*/ 18 h 51"/>
                <a:gd name="T30" fmla="*/ 8 w 51"/>
                <a:gd name="T31" fmla="*/ 22 h 51"/>
                <a:gd name="T32" fmla="*/ 7 w 51"/>
                <a:gd name="T33" fmla="*/ 26 h 51"/>
                <a:gd name="T34" fmla="*/ 0 w 51"/>
                <a:gd name="T35" fmla="*/ 28 h 51"/>
                <a:gd name="T36" fmla="*/ 3 w 51"/>
                <a:gd name="T37" fmla="*/ 38 h 51"/>
                <a:gd name="T38" fmla="*/ 10 w 51"/>
                <a:gd name="T39" fmla="*/ 36 h 51"/>
                <a:gd name="T40" fmla="*/ 13 w 51"/>
                <a:gd name="T41" fmla="*/ 39 h 51"/>
                <a:gd name="T42" fmla="*/ 10 w 51"/>
                <a:gd name="T43" fmla="*/ 45 h 51"/>
                <a:gd name="T44" fmla="*/ 18 w 51"/>
                <a:gd name="T45" fmla="*/ 50 h 51"/>
                <a:gd name="T46" fmla="*/ 22 w 51"/>
                <a:gd name="T47" fmla="*/ 43 h 51"/>
                <a:gd name="T48" fmla="*/ 26 w 51"/>
                <a:gd name="T49" fmla="*/ 44 h 51"/>
                <a:gd name="T50" fmla="*/ 28 w 51"/>
                <a:gd name="T51" fmla="*/ 51 h 51"/>
                <a:gd name="T52" fmla="*/ 38 w 51"/>
                <a:gd name="T53" fmla="*/ 48 h 51"/>
                <a:gd name="T54" fmla="*/ 36 w 51"/>
                <a:gd name="T55" fmla="*/ 41 h 51"/>
                <a:gd name="T56" fmla="*/ 39 w 51"/>
                <a:gd name="T57" fmla="*/ 38 h 51"/>
                <a:gd name="T58" fmla="*/ 45 w 51"/>
                <a:gd name="T59" fmla="*/ 41 h 51"/>
                <a:gd name="T60" fmla="*/ 50 w 51"/>
                <a:gd name="T61" fmla="*/ 32 h 51"/>
                <a:gd name="T62" fmla="*/ 43 w 51"/>
                <a:gd name="T63" fmla="*/ 29 h 51"/>
                <a:gd name="T64" fmla="*/ 44 w 51"/>
                <a:gd name="T65" fmla="*/ 25 h 51"/>
                <a:gd name="T66" fmla="*/ 34 w 51"/>
                <a:gd name="T67" fmla="*/ 27 h 51"/>
                <a:gd name="T68" fmla="*/ 20 w 51"/>
                <a:gd name="T69" fmla="*/ 32 h 51"/>
                <a:gd name="T70" fmla="*/ 17 w 51"/>
                <a:gd name="T71" fmla="*/ 23 h 51"/>
                <a:gd name="T72" fmla="*/ 31 w 51"/>
                <a:gd name="T73" fmla="*/ 19 h 51"/>
                <a:gd name="T74" fmla="*/ 34 w 51"/>
                <a:gd name="T7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44" y="25"/>
                  </a:moveTo>
                  <a:cubicBezTo>
                    <a:pt x="51" y="23"/>
                    <a:pt x="51" y="23"/>
                    <a:pt x="51" y="23"/>
                  </a:cubicBezTo>
                  <a:cubicBezTo>
                    <a:pt x="48" y="13"/>
                    <a:pt x="48" y="13"/>
                    <a:pt x="48" y="13"/>
                  </a:cubicBezTo>
                  <a:cubicBezTo>
                    <a:pt x="41" y="15"/>
                    <a:pt x="41" y="15"/>
                    <a:pt x="41" y="15"/>
                  </a:cubicBezTo>
                  <a:cubicBezTo>
                    <a:pt x="39" y="16"/>
                    <a:pt x="37" y="14"/>
                    <a:pt x="38" y="12"/>
                  </a:cubicBezTo>
                  <a:cubicBezTo>
                    <a:pt x="41" y="5"/>
                    <a:pt x="41" y="5"/>
                    <a:pt x="41" y="5"/>
                  </a:cubicBezTo>
                  <a:cubicBezTo>
                    <a:pt x="33" y="1"/>
                    <a:pt x="33" y="1"/>
                    <a:pt x="33" y="1"/>
                  </a:cubicBezTo>
                  <a:cubicBezTo>
                    <a:pt x="29" y="8"/>
                    <a:pt x="29" y="8"/>
                    <a:pt x="29" y="8"/>
                  </a:cubicBezTo>
                  <a:cubicBezTo>
                    <a:pt x="28" y="9"/>
                    <a:pt x="26" y="9"/>
                    <a:pt x="25" y="7"/>
                  </a:cubicBezTo>
                  <a:cubicBezTo>
                    <a:pt x="23" y="0"/>
                    <a:pt x="23" y="0"/>
                    <a:pt x="23" y="0"/>
                  </a:cubicBezTo>
                  <a:cubicBezTo>
                    <a:pt x="13" y="3"/>
                    <a:pt x="13" y="3"/>
                    <a:pt x="13" y="3"/>
                  </a:cubicBezTo>
                  <a:cubicBezTo>
                    <a:pt x="15" y="10"/>
                    <a:pt x="15" y="10"/>
                    <a:pt x="15" y="10"/>
                  </a:cubicBezTo>
                  <a:cubicBezTo>
                    <a:pt x="16" y="12"/>
                    <a:pt x="14" y="14"/>
                    <a:pt x="12" y="13"/>
                  </a:cubicBezTo>
                  <a:cubicBezTo>
                    <a:pt x="6" y="9"/>
                    <a:pt x="6" y="9"/>
                    <a:pt x="6" y="9"/>
                  </a:cubicBezTo>
                  <a:cubicBezTo>
                    <a:pt x="1" y="18"/>
                    <a:pt x="1" y="18"/>
                    <a:pt x="1" y="18"/>
                  </a:cubicBezTo>
                  <a:cubicBezTo>
                    <a:pt x="8" y="22"/>
                    <a:pt x="8" y="22"/>
                    <a:pt x="8" y="22"/>
                  </a:cubicBezTo>
                  <a:cubicBezTo>
                    <a:pt x="9" y="23"/>
                    <a:pt x="9" y="25"/>
                    <a:pt x="7" y="26"/>
                  </a:cubicBezTo>
                  <a:cubicBezTo>
                    <a:pt x="0" y="28"/>
                    <a:pt x="0" y="28"/>
                    <a:pt x="0" y="28"/>
                  </a:cubicBezTo>
                  <a:cubicBezTo>
                    <a:pt x="3" y="38"/>
                    <a:pt x="3" y="38"/>
                    <a:pt x="3" y="38"/>
                  </a:cubicBezTo>
                  <a:cubicBezTo>
                    <a:pt x="10" y="36"/>
                    <a:pt x="10" y="36"/>
                    <a:pt x="10" y="36"/>
                  </a:cubicBezTo>
                  <a:cubicBezTo>
                    <a:pt x="12" y="35"/>
                    <a:pt x="14" y="37"/>
                    <a:pt x="13" y="39"/>
                  </a:cubicBezTo>
                  <a:cubicBezTo>
                    <a:pt x="10" y="45"/>
                    <a:pt x="10" y="45"/>
                    <a:pt x="10" y="45"/>
                  </a:cubicBezTo>
                  <a:cubicBezTo>
                    <a:pt x="18" y="50"/>
                    <a:pt x="18" y="50"/>
                    <a:pt x="18" y="50"/>
                  </a:cubicBezTo>
                  <a:cubicBezTo>
                    <a:pt x="22" y="43"/>
                    <a:pt x="22" y="43"/>
                    <a:pt x="22" y="43"/>
                  </a:cubicBezTo>
                  <a:cubicBezTo>
                    <a:pt x="23" y="42"/>
                    <a:pt x="25" y="42"/>
                    <a:pt x="26" y="44"/>
                  </a:cubicBezTo>
                  <a:cubicBezTo>
                    <a:pt x="28" y="51"/>
                    <a:pt x="28" y="51"/>
                    <a:pt x="28" y="51"/>
                  </a:cubicBezTo>
                  <a:cubicBezTo>
                    <a:pt x="38" y="48"/>
                    <a:pt x="38" y="48"/>
                    <a:pt x="38" y="48"/>
                  </a:cubicBezTo>
                  <a:cubicBezTo>
                    <a:pt x="36" y="41"/>
                    <a:pt x="36" y="41"/>
                    <a:pt x="36" y="41"/>
                  </a:cubicBezTo>
                  <a:cubicBezTo>
                    <a:pt x="35" y="39"/>
                    <a:pt x="37" y="37"/>
                    <a:pt x="39" y="38"/>
                  </a:cubicBezTo>
                  <a:cubicBezTo>
                    <a:pt x="45" y="41"/>
                    <a:pt x="45" y="41"/>
                    <a:pt x="45" y="41"/>
                  </a:cubicBezTo>
                  <a:cubicBezTo>
                    <a:pt x="50" y="32"/>
                    <a:pt x="50" y="32"/>
                    <a:pt x="50" y="32"/>
                  </a:cubicBezTo>
                  <a:cubicBezTo>
                    <a:pt x="43" y="29"/>
                    <a:pt x="43" y="29"/>
                    <a:pt x="43" y="29"/>
                  </a:cubicBezTo>
                  <a:cubicBezTo>
                    <a:pt x="42" y="28"/>
                    <a:pt x="42" y="25"/>
                    <a:pt x="44" y="25"/>
                  </a:cubicBezTo>
                  <a:close/>
                  <a:moveTo>
                    <a:pt x="34" y="27"/>
                  </a:moveTo>
                  <a:cubicBezTo>
                    <a:pt x="32" y="33"/>
                    <a:pt x="25" y="36"/>
                    <a:pt x="20" y="32"/>
                  </a:cubicBezTo>
                  <a:cubicBezTo>
                    <a:pt x="18" y="30"/>
                    <a:pt x="17" y="26"/>
                    <a:pt x="17" y="23"/>
                  </a:cubicBezTo>
                  <a:cubicBezTo>
                    <a:pt x="19" y="17"/>
                    <a:pt x="26" y="15"/>
                    <a:pt x="31" y="19"/>
                  </a:cubicBezTo>
                  <a:cubicBezTo>
                    <a:pt x="33" y="21"/>
                    <a:pt x="34" y="24"/>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583">
              <a:extLst>
                <a:ext uri="{FF2B5EF4-FFF2-40B4-BE49-F238E27FC236}">
                  <a16:creationId xmlns:a16="http://schemas.microsoft.com/office/drawing/2014/main" id="{EDAEEEDB-D0C7-43AF-9A83-F5DB95C033AE}"/>
                </a:ext>
              </a:extLst>
            </p:cNvPr>
            <p:cNvSpPr>
              <a:spLocks/>
            </p:cNvSpPr>
            <p:nvPr/>
          </p:nvSpPr>
          <p:spPr bwMode="auto">
            <a:xfrm>
              <a:off x="8020051" y="1319212"/>
              <a:ext cx="169863" cy="160338"/>
            </a:xfrm>
            <a:custGeom>
              <a:avLst/>
              <a:gdLst>
                <a:gd name="T0" fmla="*/ 78 w 164"/>
                <a:gd name="T1" fmla="*/ 145 h 156"/>
                <a:gd name="T2" fmla="*/ 30 w 164"/>
                <a:gd name="T3" fmla="*/ 125 h 156"/>
                <a:gd name="T4" fmla="*/ 11 w 164"/>
                <a:gd name="T5" fmla="*/ 78 h 156"/>
                <a:gd name="T6" fmla="*/ 30 w 164"/>
                <a:gd name="T7" fmla="*/ 30 h 156"/>
                <a:gd name="T8" fmla="*/ 78 w 164"/>
                <a:gd name="T9" fmla="*/ 11 h 156"/>
                <a:gd name="T10" fmla="*/ 125 w 164"/>
                <a:gd name="T11" fmla="*/ 30 h 156"/>
                <a:gd name="T12" fmla="*/ 144 w 164"/>
                <a:gd name="T13" fmla="*/ 68 h 156"/>
                <a:gd name="T14" fmla="*/ 136 w 164"/>
                <a:gd name="T15" fmla="*/ 68 h 156"/>
                <a:gd name="T16" fmla="*/ 150 w 164"/>
                <a:gd name="T17" fmla="*/ 82 h 156"/>
                <a:gd name="T18" fmla="*/ 164 w 164"/>
                <a:gd name="T19" fmla="*/ 68 h 156"/>
                <a:gd name="T20" fmla="*/ 155 w 164"/>
                <a:gd name="T21" fmla="*/ 68 h 156"/>
                <a:gd name="T22" fmla="*/ 78 w 164"/>
                <a:gd name="T23" fmla="*/ 0 h 156"/>
                <a:gd name="T24" fmla="*/ 0 w 164"/>
                <a:gd name="T25" fmla="*/ 78 h 156"/>
                <a:gd name="T26" fmla="*/ 78 w 164"/>
                <a:gd name="T27" fmla="*/ 156 h 156"/>
                <a:gd name="T28" fmla="*/ 127 w 164"/>
                <a:gd name="T29" fmla="*/ 138 h 156"/>
                <a:gd name="T30" fmla="*/ 118 w 164"/>
                <a:gd name="T31" fmla="*/ 131 h 156"/>
                <a:gd name="T32" fmla="*/ 78 w 164"/>
                <a:gd name="T33"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56">
                  <a:moveTo>
                    <a:pt x="78" y="145"/>
                  </a:moveTo>
                  <a:cubicBezTo>
                    <a:pt x="59" y="145"/>
                    <a:pt x="42" y="137"/>
                    <a:pt x="30" y="125"/>
                  </a:cubicBezTo>
                  <a:cubicBezTo>
                    <a:pt x="18" y="113"/>
                    <a:pt x="11" y="96"/>
                    <a:pt x="11" y="78"/>
                  </a:cubicBezTo>
                  <a:cubicBezTo>
                    <a:pt x="11" y="59"/>
                    <a:pt x="18" y="43"/>
                    <a:pt x="30" y="30"/>
                  </a:cubicBezTo>
                  <a:cubicBezTo>
                    <a:pt x="42" y="18"/>
                    <a:pt x="59" y="11"/>
                    <a:pt x="78" y="11"/>
                  </a:cubicBezTo>
                  <a:cubicBezTo>
                    <a:pt x="96" y="11"/>
                    <a:pt x="113" y="18"/>
                    <a:pt x="125" y="30"/>
                  </a:cubicBezTo>
                  <a:cubicBezTo>
                    <a:pt x="135" y="40"/>
                    <a:pt x="142" y="53"/>
                    <a:pt x="144" y="68"/>
                  </a:cubicBezTo>
                  <a:cubicBezTo>
                    <a:pt x="136" y="68"/>
                    <a:pt x="136" y="68"/>
                    <a:pt x="136" y="68"/>
                  </a:cubicBezTo>
                  <a:cubicBezTo>
                    <a:pt x="150" y="82"/>
                    <a:pt x="150" y="82"/>
                    <a:pt x="150" y="82"/>
                  </a:cubicBezTo>
                  <a:cubicBezTo>
                    <a:pt x="164" y="68"/>
                    <a:pt x="164" y="68"/>
                    <a:pt x="164" y="68"/>
                  </a:cubicBezTo>
                  <a:cubicBezTo>
                    <a:pt x="155" y="68"/>
                    <a:pt x="155" y="68"/>
                    <a:pt x="155" y="68"/>
                  </a:cubicBezTo>
                  <a:cubicBezTo>
                    <a:pt x="150" y="30"/>
                    <a:pt x="117" y="0"/>
                    <a:pt x="78" y="0"/>
                  </a:cubicBezTo>
                  <a:cubicBezTo>
                    <a:pt x="35" y="0"/>
                    <a:pt x="0" y="35"/>
                    <a:pt x="0" y="78"/>
                  </a:cubicBezTo>
                  <a:cubicBezTo>
                    <a:pt x="0" y="121"/>
                    <a:pt x="35" y="156"/>
                    <a:pt x="78" y="156"/>
                  </a:cubicBezTo>
                  <a:cubicBezTo>
                    <a:pt x="97" y="156"/>
                    <a:pt x="114" y="149"/>
                    <a:pt x="127" y="138"/>
                  </a:cubicBezTo>
                  <a:cubicBezTo>
                    <a:pt x="124" y="136"/>
                    <a:pt x="121" y="134"/>
                    <a:pt x="118" y="131"/>
                  </a:cubicBezTo>
                  <a:cubicBezTo>
                    <a:pt x="107" y="140"/>
                    <a:pt x="93" y="145"/>
                    <a:pt x="78" y="1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C29703EC-CCDF-7947-3FFA-12AD9EF274CD}"/>
              </a:ext>
            </a:extLst>
          </p:cNvPr>
          <p:cNvSpPr/>
          <p:nvPr/>
        </p:nvSpPr>
        <p:spPr>
          <a:xfrm>
            <a:off x="8500382" y="1064347"/>
            <a:ext cx="3956175" cy="197746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500" b="0" i="0" u="none" strike="noStrike" kern="1200" cap="none" spc="0" normalizeH="0" baseline="0" noProof="0" dirty="0">
              <a:ln>
                <a:noFill/>
              </a:ln>
              <a:solidFill>
                <a:srgbClr val="70AD47"/>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83BD012B-51F4-0C89-4009-2C6D77CE24A2}"/>
              </a:ext>
            </a:extLst>
          </p:cNvPr>
          <p:cNvGraphicFramePr>
            <a:graphicFrameLocks noGrp="1"/>
          </p:cNvGraphicFramePr>
          <p:nvPr>
            <p:extLst>
              <p:ext uri="{D42A27DB-BD31-4B8C-83A1-F6EECF244321}">
                <p14:modId xmlns:p14="http://schemas.microsoft.com/office/powerpoint/2010/main" val="948565874"/>
              </p:ext>
            </p:extLst>
          </p:nvPr>
        </p:nvGraphicFramePr>
        <p:xfrm>
          <a:off x="751041" y="847254"/>
          <a:ext cx="10604442" cy="4893895"/>
        </p:xfrm>
        <a:graphic>
          <a:graphicData uri="http://schemas.openxmlformats.org/drawingml/2006/table">
            <a:tbl>
              <a:tblPr firstRow="1" bandRow="1">
                <a:tableStyleId>{5C22544A-7EE6-4342-B048-85BDC9FD1C3A}</a:tableStyleId>
              </a:tblPr>
              <a:tblGrid>
                <a:gridCol w="5302221">
                  <a:extLst>
                    <a:ext uri="{9D8B030D-6E8A-4147-A177-3AD203B41FA5}">
                      <a16:colId xmlns:a16="http://schemas.microsoft.com/office/drawing/2014/main" val="286056778"/>
                    </a:ext>
                  </a:extLst>
                </a:gridCol>
                <a:gridCol w="5302221">
                  <a:extLst>
                    <a:ext uri="{9D8B030D-6E8A-4147-A177-3AD203B41FA5}">
                      <a16:colId xmlns:a16="http://schemas.microsoft.com/office/drawing/2014/main" val="2947195467"/>
                    </a:ext>
                  </a:extLst>
                </a:gridCol>
              </a:tblGrid>
              <a:tr h="596215">
                <a:tc>
                  <a:txBody>
                    <a:bodyPr/>
                    <a:lstStyle/>
                    <a:p>
                      <a:pPr algn="ctr"/>
                      <a:r>
                        <a:rPr lang="en-US" sz="1800" b="1" dirty="0"/>
                        <a:t>Pros</a:t>
                      </a:r>
                    </a:p>
                  </a:txBody>
                  <a:tcPr anchor="ctr"/>
                </a:tc>
                <a:tc>
                  <a:txBody>
                    <a:bodyPr/>
                    <a:lstStyle/>
                    <a:p>
                      <a:pPr algn="l"/>
                      <a:r>
                        <a:rPr lang="en-US" sz="1800" dirty="0"/>
                        <a:t>                                   Cons</a:t>
                      </a:r>
                    </a:p>
                  </a:txBody>
                  <a:tcPr anchor="ctr"/>
                </a:tc>
                <a:extLst>
                  <a:ext uri="{0D108BD9-81ED-4DB2-BD59-A6C34878D82A}">
                    <a16:rowId xmlns:a16="http://schemas.microsoft.com/office/drawing/2014/main" val="85232978"/>
                  </a:ext>
                </a:extLst>
              </a:tr>
              <a:tr h="898241">
                <a:tc>
                  <a:txBody>
                    <a:bodyPr/>
                    <a:lstStyle/>
                    <a:p>
                      <a:r>
                        <a:rPr lang="en-US" sz="1400" b="1" dirty="0"/>
                        <a:t>Efficient Coding: </a:t>
                      </a:r>
                    </a:p>
                    <a:p>
                      <a:r>
                        <a:rPr lang="en-US" sz="1400" b="0" dirty="0"/>
                        <a:t>GitHub Copilot streamlines code creation, improving efficiency for QAutomation tasks, whether working with an existing project or creating a new one in Visual Studio Code.</a:t>
                      </a:r>
                    </a:p>
                  </a:txBody>
                  <a:tcPr/>
                </a:tc>
                <a:tc>
                  <a:txBody>
                    <a:bodyPr/>
                    <a:lstStyle/>
                    <a:p>
                      <a:r>
                        <a:rPr lang="en-US" sz="1400" b="1" dirty="0"/>
                        <a:t>Quality Assurance Challenges:</a:t>
                      </a:r>
                    </a:p>
                    <a:p>
                      <a:r>
                        <a:rPr lang="en-US" sz="1400" dirty="0"/>
                        <a:t>Copilot-generated code may require thorough testing to ensure quality and reliability, potentially adding extra steps to a QA process, especially when dealing with projects from other IDEs</a:t>
                      </a:r>
                    </a:p>
                  </a:txBody>
                  <a:tcPr/>
                </a:tc>
                <a:extLst>
                  <a:ext uri="{0D108BD9-81ED-4DB2-BD59-A6C34878D82A}">
                    <a16:rowId xmlns:a16="http://schemas.microsoft.com/office/drawing/2014/main" val="2788650407"/>
                  </a:ext>
                </a:extLst>
              </a:tr>
              <a:tr h="898241">
                <a:tc>
                  <a:txBody>
                    <a:bodyPr/>
                    <a:lstStyle/>
                    <a:p>
                      <a:r>
                        <a:rPr lang="en-US" sz="1400" b="1" dirty="0"/>
                        <a:t>Code Exploration and Adaptation:</a:t>
                      </a:r>
                    </a:p>
                    <a:p>
                      <a:r>
                        <a:rPr lang="en-US" sz="1400" dirty="0"/>
                        <a:t>Helps QA professionals navigate and understand code in imported projects, fostering easier integration into the QAutomation workflow.</a:t>
                      </a:r>
                    </a:p>
                  </a:txBody>
                  <a:tcPr/>
                </a:tc>
                <a:tc>
                  <a:txBody>
                    <a:bodyPr/>
                    <a:lstStyle/>
                    <a:p>
                      <a:r>
                        <a:rPr lang="en-US" sz="1400" b="1" dirty="0"/>
                        <a:t>Dependency Risks:</a:t>
                      </a:r>
                    </a:p>
                    <a:p>
                      <a:r>
                        <a:rPr lang="en-US" sz="1400" dirty="0"/>
                        <a:t>Overreliance on Copilot may discourage manual code review, introducing the risk of overlooking critical testing considerations in QAutomation Scenarios</a:t>
                      </a:r>
                    </a:p>
                  </a:txBody>
                  <a:tcPr/>
                </a:tc>
                <a:extLst>
                  <a:ext uri="{0D108BD9-81ED-4DB2-BD59-A6C34878D82A}">
                    <a16:rowId xmlns:a16="http://schemas.microsoft.com/office/drawing/2014/main" val="3250318318"/>
                  </a:ext>
                </a:extLst>
              </a:tr>
              <a:tr h="695412">
                <a:tc>
                  <a:txBody>
                    <a:bodyPr/>
                    <a:lstStyle/>
                    <a:p>
                      <a:r>
                        <a:rPr lang="en-US" sz="1400" b="1" dirty="0"/>
                        <a:t>Time Savings:</a:t>
                      </a:r>
                    </a:p>
                    <a:p>
                      <a:r>
                        <a:rPr lang="en-US" sz="1400" dirty="0"/>
                        <a:t>Accelerates project setup and development, leading to time savings for QAutomation teams</a:t>
                      </a:r>
                    </a:p>
                  </a:txBody>
                  <a:tcPr/>
                </a:tc>
                <a:tc>
                  <a:txBody>
                    <a:bodyPr/>
                    <a:lstStyle/>
                    <a:p>
                      <a:r>
                        <a:rPr lang="en-US" sz="1400" b="1" dirty="0"/>
                        <a:t>Learning Curve:</a:t>
                      </a:r>
                    </a:p>
                    <a:p>
                      <a:r>
                        <a:rPr lang="en-US" sz="1400" dirty="0"/>
                        <a:t>QAutomation professionals, especially those new to copilot, may face challenges in understanding and validating complex code snippets, impacting the learning curve.</a:t>
                      </a:r>
                    </a:p>
                  </a:txBody>
                  <a:tcPr/>
                </a:tc>
                <a:extLst>
                  <a:ext uri="{0D108BD9-81ED-4DB2-BD59-A6C34878D82A}">
                    <a16:rowId xmlns:a16="http://schemas.microsoft.com/office/drawing/2014/main" val="3056619801"/>
                  </a:ext>
                </a:extLst>
              </a:tr>
              <a:tr h="596215">
                <a:tc>
                  <a:txBody>
                    <a:bodyPr/>
                    <a:lstStyle/>
                    <a:p>
                      <a:endParaRPr lang="en-US" sz="1400" dirty="0"/>
                    </a:p>
                  </a:txBody>
                  <a:tcPr/>
                </a:tc>
                <a:tc>
                  <a:txBody>
                    <a:bodyPr/>
                    <a:lstStyle/>
                    <a:p>
                      <a:r>
                        <a:rPr lang="en-US" sz="1400" b="1" dirty="0"/>
                        <a:t>Imported Project Compatibility:</a:t>
                      </a:r>
                    </a:p>
                    <a:p>
                      <a:r>
                        <a:rPr lang="en-US" sz="1400" dirty="0"/>
                        <a:t> Issues might arise when importing projects from other IDE’s, including potential conflicts, adjustments needed for the VS Code environment, and debugging efforts to resolve discrepencies,posing challenges in the QAutomation setup.</a:t>
                      </a:r>
                    </a:p>
                  </a:txBody>
                  <a:tcPr/>
                </a:tc>
                <a:extLst>
                  <a:ext uri="{0D108BD9-81ED-4DB2-BD59-A6C34878D82A}">
                    <a16:rowId xmlns:a16="http://schemas.microsoft.com/office/drawing/2014/main" val="3151972223"/>
                  </a:ext>
                </a:extLst>
              </a:tr>
              <a:tr h="289755">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769872503"/>
                  </a:ext>
                </a:extLst>
              </a:tr>
            </a:tbl>
          </a:graphicData>
        </a:graphic>
      </p:graphicFrame>
      <p:pic>
        <p:nvPicPr>
          <p:cNvPr id="16" name="Picture 15">
            <a:extLst>
              <a:ext uri="{FF2B5EF4-FFF2-40B4-BE49-F238E27FC236}">
                <a16:creationId xmlns:a16="http://schemas.microsoft.com/office/drawing/2014/main" id="{18589027-120C-26CF-E978-70CCE2ABF8EE}"/>
              </a:ext>
            </a:extLst>
          </p:cNvPr>
          <p:cNvPicPr>
            <a:picLocks noChangeAspect="1"/>
          </p:cNvPicPr>
          <p:nvPr/>
        </p:nvPicPr>
        <p:blipFill>
          <a:blip r:embed="rId2"/>
          <a:stretch>
            <a:fillRect/>
          </a:stretch>
        </p:blipFill>
        <p:spPr>
          <a:xfrm>
            <a:off x="2584039" y="931735"/>
            <a:ext cx="512108" cy="432854"/>
          </a:xfrm>
          <a:prstGeom prst="rect">
            <a:avLst/>
          </a:prstGeom>
        </p:spPr>
      </p:pic>
      <p:pic>
        <p:nvPicPr>
          <p:cNvPr id="17" name="Picture 16">
            <a:extLst>
              <a:ext uri="{FF2B5EF4-FFF2-40B4-BE49-F238E27FC236}">
                <a16:creationId xmlns:a16="http://schemas.microsoft.com/office/drawing/2014/main" id="{0F06F4F4-E7FE-8407-4428-6BE59FAB6925}"/>
              </a:ext>
            </a:extLst>
          </p:cNvPr>
          <p:cNvPicPr>
            <a:picLocks noChangeAspect="1"/>
          </p:cNvPicPr>
          <p:nvPr/>
        </p:nvPicPr>
        <p:blipFill>
          <a:blip r:embed="rId3"/>
          <a:stretch>
            <a:fillRect/>
          </a:stretch>
        </p:blipFill>
        <p:spPr>
          <a:xfrm>
            <a:off x="7226871" y="925953"/>
            <a:ext cx="579170" cy="426757"/>
          </a:xfrm>
          <a:prstGeom prst="rect">
            <a:avLst/>
          </a:prstGeom>
        </p:spPr>
      </p:pic>
    </p:spTree>
    <p:extLst>
      <p:ext uri="{BB962C8B-B14F-4D97-AF65-F5344CB8AC3E}">
        <p14:creationId xmlns:p14="http://schemas.microsoft.com/office/powerpoint/2010/main" val="400567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165339" y="46038"/>
            <a:ext cx="11123070"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dirty="0">
                <a:ln>
                  <a:noFill/>
                </a:ln>
                <a:solidFill>
                  <a:srgbClr val="007CC3"/>
                </a:solidFill>
                <a:effectLst/>
                <a:uLnTx/>
                <a:uFillTx/>
                <a:latin typeface="Calibri"/>
                <a:ea typeface="+mj-ea"/>
                <a:cs typeface="Arial" pitchFamily="34" charset="0"/>
              </a:rPr>
              <a:t>Sign Up for GitHub Copilot</a:t>
            </a: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222548" y="3085965"/>
            <a:ext cx="11564302" cy="553998"/>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A8F59BC9-00ED-1490-1B66-22F3DBE5D1F8}"/>
              </a:ext>
            </a:extLst>
          </p:cNvPr>
          <p:cNvSpPr txBox="1"/>
          <p:nvPr/>
        </p:nvSpPr>
        <p:spPr>
          <a:xfrm>
            <a:off x="508000" y="946317"/>
            <a:ext cx="805922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graphicFrame>
        <p:nvGraphicFramePr>
          <p:cNvPr id="4" name="Table 4">
            <a:extLst>
              <a:ext uri="{FF2B5EF4-FFF2-40B4-BE49-F238E27FC236}">
                <a16:creationId xmlns:a16="http://schemas.microsoft.com/office/drawing/2014/main" id="{9DEE80DA-F3DB-7696-5742-8577DC304967}"/>
              </a:ext>
            </a:extLst>
          </p:cNvPr>
          <p:cNvGraphicFramePr>
            <a:graphicFrameLocks noGrp="1"/>
          </p:cNvGraphicFramePr>
          <p:nvPr>
            <p:extLst>
              <p:ext uri="{D42A27DB-BD31-4B8C-83A1-F6EECF244321}">
                <p14:modId xmlns:p14="http://schemas.microsoft.com/office/powerpoint/2010/main" val="639001011"/>
              </p:ext>
            </p:extLst>
          </p:nvPr>
        </p:nvGraphicFramePr>
        <p:xfrm>
          <a:off x="165339" y="448314"/>
          <a:ext cx="11518662" cy="5494020"/>
        </p:xfrm>
        <a:graphic>
          <a:graphicData uri="http://schemas.openxmlformats.org/drawingml/2006/table">
            <a:tbl>
              <a:tblPr firstRow="1" bandRow="1">
                <a:tableStyleId>{5C22544A-7EE6-4342-B048-85BDC9FD1C3A}</a:tableStyleId>
              </a:tblPr>
              <a:tblGrid>
                <a:gridCol w="5746706">
                  <a:extLst>
                    <a:ext uri="{9D8B030D-6E8A-4147-A177-3AD203B41FA5}">
                      <a16:colId xmlns:a16="http://schemas.microsoft.com/office/drawing/2014/main" val="1317529010"/>
                    </a:ext>
                  </a:extLst>
                </a:gridCol>
                <a:gridCol w="5771956">
                  <a:extLst>
                    <a:ext uri="{9D8B030D-6E8A-4147-A177-3AD203B41FA5}">
                      <a16:colId xmlns:a16="http://schemas.microsoft.com/office/drawing/2014/main" val="2685779397"/>
                    </a:ext>
                  </a:extLst>
                </a:gridCol>
              </a:tblGrid>
              <a:tr h="677902">
                <a:tc>
                  <a:txBody>
                    <a:bodyPr/>
                    <a:lstStyle/>
                    <a:p>
                      <a:pPr algn="ctr"/>
                      <a:r>
                        <a:rPr lang="en-US" sz="1400" dirty="0"/>
                        <a:t>GitHub Copilot Access</a:t>
                      </a:r>
                    </a:p>
                  </a:txBody>
                  <a:tcPr anchor="ctr"/>
                </a:tc>
                <a:tc>
                  <a:txBody>
                    <a:bodyPr/>
                    <a:lstStyle/>
                    <a:p>
                      <a:pPr lvl="0" algn="ctr"/>
                      <a:r>
                        <a:rPr lang="en-US" sz="1250" dirty="0"/>
                        <a:t>  </a:t>
                      </a:r>
                    </a:p>
                    <a:p>
                      <a:pPr lvl="0" algn="ctr"/>
                      <a:r>
                        <a:rPr lang="en-US" sz="1400" dirty="0"/>
                        <a:t>UI Screens of GitHub Copilot Access</a:t>
                      </a:r>
                    </a:p>
                    <a:p>
                      <a:pPr lvl="0" algn="ctr"/>
                      <a:endParaRPr lang="en-US" sz="1400" dirty="0"/>
                    </a:p>
                  </a:txBody>
                  <a:tcPr/>
                </a:tc>
                <a:extLst>
                  <a:ext uri="{0D108BD9-81ED-4DB2-BD59-A6C34878D82A}">
                    <a16:rowId xmlns:a16="http://schemas.microsoft.com/office/drawing/2014/main" val="1335571847"/>
                  </a:ext>
                </a:extLst>
              </a:tr>
              <a:tr h="4581410">
                <a:tc>
                  <a:txBody>
                    <a:bodyPr/>
                    <a:lstStyle/>
                    <a:p>
                      <a:pPr marL="0" indent="0">
                        <a:buFont typeface="Wingdings" panose="05000000000000000000" pitchFamily="2" charset="2"/>
                        <a:buNone/>
                      </a:pPr>
                      <a:endParaRPr lang="en-US" sz="1400" b="1" dirty="0">
                        <a:solidFill>
                          <a:srgbClr val="212529"/>
                        </a:solidFill>
                        <a:cs typeface="Arial" pitchFamily="34" charset="0"/>
                      </a:endParaRPr>
                    </a:p>
                    <a:p>
                      <a:pPr marL="285750" indent="-285750">
                        <a:buFont typeface="Wingdings" panose="05000000000000000000" pitchFamily="2" charset="2"/>
                        <a:buChar char="Ø"/>
                      </a:pPr>
                      <a:r>
                        <a:rPr lang="en-US" sz="1400" b="1" dirty="0">
                          <a:solidFill>
                            <a:srgbClr val="212529"/>
                          </a:solidFill>
                          <a:cs typeface="Arial" pitchFamily="34" charset="0"/>
                        </a:rPr>
                        <a:t>Access Points:</a:t>
                      </a:r>
                    </a:p>
                    <a:p>
                      <a:pPr marL="285750" indent="-285750">
                        <a:buFont typeface="Wingdings" panose="05000000000000000000" pitchFamily="2" charset="2"/>
                        <a:buChar char="§"/>
                      </a:pPr>
                      <a:r>
                        <a:rPr lang="en-US" sz="1400" i="1" dirty="0">
                          <a:solidFill>
                            <a:srgbClr val="212529"/>
                          </a:solidFill>
                          <a:cs typeface="Arial" pitchFamily="34" charset="0"/>
                        </a:rPr>
                        <a:t>GitHub Copilot is accessed through:</a:t>
                      </a:r>
                      <a:endParaRPr lang="en-US" sz="1400" b="1" i="1" dirty="0">
                        <a:solidFill>
                          <a:srgbClr val="212529"/>
                        </a:solidFill>
                        <a:cs typeface="Arial" pitchFamily="34" charset="0"/>
                      </a:endParaRPr>
                    </a:p>
                    <a:p>
                      <a:pPr marL="285750" indent="-285750">
                        <a:buFont typeface="Wingdings" panose="05000000000000000000" pitchFamily="2" charset="2"/>
                        <a:buChar char="§"/>
                      </a:pPr>
                      <a:r>
                        <a:rPr lang="en-US" sz="1400" b="1" dirty="0">
                          <a:solidFill>
                            <a:srgbClr val="212529"/>
                          </a:solidFill>
                          <a:cs typeface="Arial" pitchFamily="34" charset="0"/>
                        </a:rPr>
                        <a:t>Visual Studio Code:</a:t>
                      </a:r>
                      <a:r>
                        <a:rPr lang="en-US" sz="1400" dirty="0">
                          <a:solidFill>
                            <a:srgbClr val="212529"/>
                          </a:solidFill>
                          <a:cs typeface="Arial" pitchFamily="34" charset="0"/>
                        </a:rPr>
                        <a:t> As an extension, GitHub Copilot seamlessly integrates into Visual Studio Code.</a:t>
                      </a:r>
                    </a:p>
                    <a:p>
                      <a:pPr marL="285750" indent="-285750">
                        <a:buFont typeface="Wingdings" panose="05000000000000000000" pitchFamily="2" charset="2"/>
                        <a:buChar char="§"/>
                      </a:pPr>
                      <a:r>
                        <a:rPr lang="en-US" sz="1400" b="1" dirty="0">
                          <a:solidFill>
                            <a:srgbClr val="212529"/>
                          </a:solidFill>
                          <a:cs typeface="Arial" pitchFamily="34" charset="0"/>
                        </a:rPr>
                        <a:t>Installation: </a:t>
                      </a:r>
                      <a:r>
                        <a:rPr lang="en-US" sz="1400" dirty="0">
                          <a:solidFill>
                            <a:srgbClr val="212529"/>
                          </a:solidFill>
                          <a:cs typeface="Arial" pitchFamily="34" charset="0"/>
                        </a:rPr>
                        <a:t>Access GitHub Copilot by installing it from the Visual Studio Code  Extensions marketplace</a:t>
                      </a:r>
                    </a:p>
                    <a:p>
                      <a:pPr marL="0" indent="0">
                        <a:buFont typeface="Wingdings" panose="05000000000000000000" pitchFamily="2" charset="2"/>
                        <a:buNone/>
                      </a:pPr>
                      <a:endParaRPr lang="en-US" sz="1400" dirty="0">
                        <a:solidFill>
                          <a:srgbClr val="212529"/>
                        </a:solidFill>
                        <a:cs typeface="Arial" pitchFamily="34" charset="0"/>
                      </a:endParaRPr>
                    </a:p>
                    <a:p>
                      <a:pPr marL="285750" indent="-285750">
                        <a:buFont typeface="Wingdings" panose="05000000000000000000" pitchFamily="2" charset="2"/>
                        <a:buChar char="Ø"/>
                      </a:pPr>
                      <a:r>
                        <a:rPr lang="en-US" sz="1400" b="1" dirty="0">
                          <a:solidFill>
                            <a:srgbClr val="212529"/>
                          </a:solidFill>
                          <a:cs typeface="Arial" pitchFamily="34" charset="0"/>
                        </a:rPr>
                        <a:t>Visual Studio Code Integration:</a:t>
                      </a:r>
                    </a:p>
                    <a:p>
                      <a:pPr marL="285750" indent="-285750">
                        <a:buFont typeface="Wingdings" panose="05000000000000000000" pitchFamily="2" charset="2"/>
                        <a:buChar char="§"/>
                      </a:pPr>
                      <a:r>
                        <a:rPr lang="en-US" sz="1400" i="1" dirty="0">
                          <a:solidFill>
                            <a:srgbClr val="212529"/>
                          </a:solidFill>
                          <a:cs typeface="Arial" pitchFamily="34" charset="0"/>
                        </a:rPr>
                        <a:t>GitHub Copilot becomes an Integral Part of your coding environment in  Visual Studio Code:</a:t>
                      </a:r>
                    </a:p>
                    <a:p>
                      <a:pPr marL="285750" indent="-285750">
                        <a:buFont typeface="Wingdings" panose="05000000000000000000" pitchFamily="2" charset="2"/>
                        <a:buChar char="§"/>
                      </a:pPr>
                      <a:r>
                        <a:rPr lang="en-US" sz="1400" b="1" dirty="0">
                          <a:solidFill>
                            <a:srgbClr val="212529"/>
                          </a:solidFill>
                          <a:cs typeface="Arial" pitchFamily="34" charset="0"/>
                        </a:rPr>
                        <a:t>Real-Time Suggestions: </a:t>
                      </a:r>
                      <a:r>
                        <a:rPr lang="en-US" sz="1400" dirty="0">
                          <a:solidFill>
                            <a:srgbClr val="212529"/>
                          </a:solidFill>
                          <a:cs typeface="Arial" pitchFamily="34" charset="0"/>
                        </a:rPr>
                        <a:t>It provides context-aware code suggestions as you type.</a:t>
                      </a:r>
                    </a:p>
                    <a:p>
                      <a:pPr marL="285750" indent="-285750">
                        <a:buFont typeface="Wingdings" panose="05000000000000000000" pitchFamily="2" charset="2"/>
                        <a:buChar char="§"/>
                      </a:pPr>
                      <a:r>
                        <a:rPr lang="en-US" sz="1400" b="1" dirty="0">
                          <a:solidFill>
                            <a:srgbClr val="212529"/>
                          </a:solidFill>
                          <a:cs typeface="Arial" pitchFamily="34" charset="0"/>
                        </a:rPr>
                        <a:t>Code-Completion:</a:t>
                      </a:r>
                      <a:r>
                        <a:rPr lang="en-US" sz="1400" dirty="0">
                          <a:solidFill>
                            <a:srgbClr val="212529"/>
                          </a:solidFill>
                          <a:cs typeface="Arial" pitchFamily="34" charset="0"/>
                        </a:rPr>
                        <a:t> Enhances coding speed with instant code completion.</a:t>
                      </a:r>
                    </a:p>
                    <a:p>
                      <a:pPr marL="0" indent="0">
                        <a:buFont typeface="Wingdings" panose="05000000000000000000" pitchFamily="2" charset="2"/>
                        <a:buNone/>
                      </a:pPr>
                      <a:endParaRPr lang="en-US" sz="1400" dirty="0">
                        <a:solidFill>
                          <a:srgbClr val="212529"/>
                        </a:solidFill>
                        <a:cs typeface="Arial" pitchFamily="34" charset="0"/>
                      </a:endParaRPr>
                    </a:p>
                    <a:p>
                      <a:pPr marL="285750" indent="-285750">
                        <a:buFont typeface="Wingdings" panose="05000000000000000000" pitchFamily="2" charset="2"/>
                        <a:buChar char="Ø"/>
                      </a:pPr>
                      <a:r>
                        <a:rPr lang="en-US" sz="1400" b="1" dirty="0">
                          <a:solidFill>
                            <a:srgbClr val="212529"/>
                          </a:solidFill>
                          <a:cs typeface="Arial" pitchFamily="34" charset="0"/>
                        </a:rPr>
                        <a:t>Collaboration Feature:</a:t>
                      </a:r>
                    </a:p>
                    <a:p>
                      <a:pPr marL="285750" indent="-285750">
                        <a:buFont typeface="Wingdings" panose="05000000000000000000" pitchFamily="2" charset="2"/>
                        <a:buChar char="§"/>
                      </a:pPr>
                      <a:r>
                        <a:rPr lang="en-US" sz="1400" i="1" dirty="0">
                          <a:solidFill>
                            <a:srgbClr val="212529"/>
                          </a:solidFill>
                          <a:cs typeface="Arial" pitchFamily="34" charset="0"/>
                        </a:rPr>
                        <a:t>Git Hub Copilot encourages collaboration through:</a:t>
                      </a:r>
                      <a:endParaRPr lang="en-US" sz="1400" b="1" i="1" dirty="0">
                        <a:solidFill>
                          <a:srgbClr val="212529"/>
                        </a:solidFill>
                        <a:cs typeface="Arial" pitchFamily="34" charset="0"/>
                      </a:endParaRPr>
                    </a:p>
                    <a:p>
                      <a:pPr marL="285750" indent="-285750">
                        <a:buFont typeface="Wingdings" panose="05000000000000000000" pitchFamily="2" charset="2"/>
                        <a:buChar char="§"/>
                      </a:pPr>
                      <a:r>
                        <a:rPr lang="en-US" sz="1400" b="1" dirty="0">
                          <a:solidFill>
                            <a:srgbClr val="212529"/>
                          </a:solidFill>
                          <a:cs typeface="Arial" pitchFamily="34" charset="0"/>
                        </a:rPr>
                        <a:t>Shared Code styles:</a:t>
                      </a:r>
                      <a:r>
                        <a:rPr lang="en-US" sz="1400" dirty="0">
                          <a:solidFill>
                            <a:srgbClr val="212529"/>
                          </a:solidFill>
                          <a:cs typeface="Arial" pitchFamily="34" charset="0"/>
                        </a:rPr>
                        <a:t> Promotes Cohesive and standardized coding practices.</a:t>
                      </a:r>
                    </a:p>
                    <a:p>
                      <a:pPr marL="285750" indent="-285750">
                        <a:buFont typeface="Wingdings" panose="05000000000000000000" pitchFamily="2" charset="2"/>
                        <a:buChar char="§"/>
                      </a:pPr>
                      <a:r>
                        <a:rPr lang="en-US" sz="1400" b="1" dirty="0">
                          <a:solidFill>
                            <a:srgbClr val="212529"/>
                          </a:solidFill>
                          <a:cs typeface="Arial" pitchFamily="34" charset="0"/>
                        </a:rPr>
                        <a:t>Learning Support:</a:t>
                      </a:r>
                      <a:r>
                        <a:rPr lang="en-US" sz="1400" dirty="0">
                          <a:solidFill>
                            <a:srgbClr val="212529"/>
                          </a:solidFill>
                          <a:cs typeface="Arial" pitchFamily="34" charset="0"/>
                        </a:rPr>
                        <a:t> Provides real-time examples, fostering skill development.</a:t>
                      </a:r>
                    </a:p>
                    <a:p>
                      <a:pPr marL="0" indent="0">
                        <a:buFont typeface="Wingdings" panose="05000000000000000000" pitchFamily="2" charset="2"/>
                        <a:buNone/>
                      </a:pPr>
                      <a:endParaRPr lang="en-US" sz="1400" dirty="0">
                        <a:solidFill>
                          <a:srgbClr val="212529"/>
                        </a:solidFill>
                        <a:cs typeface="Arial" pitchFamily="34" charset="0"/>
                      </a:endParaRPr>
                    </a:p>
                  </a:txBody>
                  <a:tcPr/>
                </a:tc>
                <a:tc>
                  <a:txBody>
                    <a:bodyPr/>
                    <a:lstStyle/>
                    <a:p>
                      <a:r>
                        <a:rPr lang="en-US" sz="1250" dirty="0"/>
                        <a:t> </a:t>
                      </a:r>
                    </a:p>
                  </a:txBody>
                  <a:tcPr/>
                </a:tc>
                <a:extLst>
                  <a:ext uri="{0D108BD9-81ED-4DB2-BD59-A6C34878D82A}">
                    <a16:rowId xmlns:a16="http://schemas.microsoft.com/office/drawing/2014/main" val="2351363009"/>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78251CC8-2445-53B5-614F-4981D70434CE}"/>
              </a:ext>
            </a:extLst>
          </p:cNvPr>
          <p:cNvPicPr>
            <a:picLocks noChangeAspect="1"/>
          </p:cNvPicPr>
          <p:nvPr/>
        </p:nvPicPr>
        <p:blipFill>
          <a:blip r:embed="rId2"/>
          <a:stretch>
            <a:fillRect/>
          </a:stretch>
        </p:blipFill>
        <p:spPr>
          <a:xfrm>
            <a:off x="7240317" y="1332340"/>
            <a:ext cx="2996739" cy="2402381"/>
          </a:xfrm>
          <a:prstGeom prst="rect">
            <a:avLst/>
          </a:prstGeom>
        </p:spPr>
      </p:pic>
      <p:pic>
        <p:nvPicPr>
          <p:cNvPr id="6" name="Picture 5">
            <a:extLst>
              <a:ext uri="{FF2B5EF4-FFF2-40B4-BE49-F238E27FC236}">
                <a16:creationId xmlns:a16="http://schemas.microsoft.com/office/drawing/2014/main" id="{5D7AA155-20B2-FF2B-E0AD-54557D8BB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875801"/>
            <a:ext cx="5444490" cy="1830695"/>
          </a:xfrm>
          <a:prstGeom prst="rect">
            <a:avLst/>
          </a:prstGeom>
        </p:spPr>
      </p:pic>
    </p:spTree>
    <p:extLst>
      <p:ext uri="{BB962C8B-B14F-4D97-AF65-F5344CB8AC3E}">
        <p14:creationId xmlns:p14="http://schemas.microsoft.com/office/powerpoint/2010/main" val="2762405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317219" y="46038"/>
            <a:ext cx="10971190"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2600" dirty="0">
                <a:solidFill>
                  <a:srgbClr val="007CC3"/>
                </a:solidFill>
              </a:rPr>
              <a:t>Sign Up for GitHub Copilot</a:t>
            </a:r>
            <a:endParaRPr kumimoji="0" lang="en-US" sz="2600" b="1" i="0" u="none" strike="noStrike" kern="1200" cap="none" spc="0" normalizeH="0" baseline="0" noProof="0" dirty="0">
              <a:ln>
                <a:noFill/>
              </a:ln>
              <a:solidFill>
                <a:srgbClr val="007CC3"/>
              </a:solidFill>
              <a:effectLst/>
              <a:uLnTx/>
              <a:uFillTx/>
              <a:latin typeface="Calibri"/>
              <a:ea typeface="+mj-ea"/>
              <a:cs typeface="Arial" pitchFamily="34" charset="0"/>
            </a:endParaRP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222548" y="3085965"/>
            <a:ext cx="11564302" cy="553998"/>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A8F59BC9-00ED-1490-1B66-22F3DBE5D1F8}"/>
              </a:ext>
            </a:extLst>
          </p:cNvPr>
          <p:cNvSpPr txBox="1"/>
          <p:nvPr/>
        </p:nvSpPr>
        <p:spPr>
          <a:xfrm>
            <a:off x="508000" y="946317"/>
            <a:ext cx="805922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rPr>
              <a:t>	</a:t>
            </a:r>
          </a:p>
        </p:txBody>
      </p:sp>
      <p:graphicFrame>
        <p:nvGraphicFramePr>
          <p:cNvPr id="4" name="Table 4">
            <a:extLst>
              <a:ext uri="{FF2B5EF4-FFF2-40B4-BE49-F238E27FC236}">
                <a16:creationId xmlns:a16="http://schemas.microsoft.com/office/drawing/2014/main" id="{9DEE80DA-F3DB-7696-5742-8577DC304967}"/>
              </a:ext>
            </a:extLst>
          </p:cNvPr>
          <p:cNvGraphicFramePr>
            <a:graphicFrameLocks noGrp="1"/>
          </p:cNvGraphicFramePr>
          <p:nvPr>
            <p:extLst>
              <p:ext uri="{D42A27DB-BD31-4B8C-83A1-F6EECF244321}">
                <p14:modId xmlns:p14="http://schemas.microsoft.com/office/powerpoint/2010/main" val="625883334"/>
              </p:ext>
            </p:extLst>
          </p:nvPr>
        </p:nvGraphicFramePr>
        <p:xfrm>
          <a:off x="165339" y="448313"/>
          <a:ext cx="11621511" cy="5463369"/>
        </p:xfrm>
        <a:graphic>
          <a:graphicData uri="http://schemas.openxmlformats.org/drawingml/2006/table">
            <a:tbl>
              <a:tblPr firstRow="1" bandRow="1">
                <a:tableStyleId>{5C22544A-7EE6-4342-B048-85BDC9FD1C3A}</a:tableStyleId>
              </a:tblPr>
              <a:tblGrid>
                <a:gridCol w="5798018">
                  <a:extLst>
                    <a:ext uri="{9D8B030D-6E8A-4147-A177-3AD203B41FA5}">
                      <a16:colId xmlns:a16="http://schemas.microsoft.com/office/drawing/2014/main" val="1317529010"/>
                    </a:ext>
                  </a:extLst>
                </a:gridCol>
                <a:gridCol w="5823493">
                  <a:extLst>
                    <a:ext uri="{9D8B030D-6E8A-4147-A177-3AD203B41FA5}">
                      <a16:colId xmlns:a16="http://schemas.microsoft.com/office/drawing/2014/main" val="2685779397"/>
                    </a:ext>
                  </a:extLst>
                </a:gridCol>
              </a:tblGrid>
              <a:tr h="428499">
                <a:tc>
                  <a:txBody>
                    <a:bodyPr/>
                    <a:lstStyle/>
                    <a:p>
                      <a:pPr marL="0" marR="0" lvl="0" indent="0" algn="ctr" defTabSz="1219050" rtl="0" eaLnBrk="1" fontAlgn="auto" latinLnBrk="0" hangingPunct="1">
                        <a:lnSpc>
                          <a:spcPct val="100000"/>
                        </a:lnSpc>
                        <a:spcBef>
                          <a:spcPts val="0"/>
                        </a:spcBef>
                        <a:spcAft>
                          <a:spcPts val="0"/>
                        </a:spcAft>
                        <a:buClrTx/>
                        <a:buSzTx/>
                        <a:buFontTx/>
                        <a:buNone/>
                        <a:tabLst/>
                        <a:defRPr/>
                      </a:pPr>
                      <a:r>
                        <a:rPr lang="en-US" sz="1400" dirty="0"/>
                        <a:t>GitHub Copilot Access</a:t>
                      </a:r>
                    </a:p>
                  </a:txBody>
                  <a:tcPr anchor="ctr"/>
                </a:tc>
                <a:tc>
                  <a:txBody>
                    <a:bodyPr/>
                    <a:lstStyle/>
                    <a:p>
                      <a:pPr lvl="0" algn="ctr"/>
                      <a:r>
                        <a:rPr lang="en-US" sz="1400" dirty="0"/>
                        <a:t>UI Screens of GitHub Copilot Access</a:t>
                      </a:r>
                    </a:p>
                  </a:txBody>
                  <a:tcPr/>
                </a:tc>
                <a:extLst>
                  <a:ext uri="{0D108BD9-81ED-4DB2-BD59-A6C34878D82A}">
                    <a16:rowId xmlns:a16="http://schemas.microsoft.com/office/drawing/2014/main" val="1335571847"/>
                  </a:ext>
                </a:extLst>
              </a:tr>
              <a:tr h="5034870">
                <a:tc>
                  <a:txBody>
                    <a:bodyPr/>
                    <a:lstStyle/>
                    <a:p>
                      <a:pPr marL="171450" indent="-171450">
                        <a:buFont typeface="Wingdings" panose="05000000000000000000" pitchFamily="2" charset="2"/>
                        <a:buChar char="Ø"/>
                      </a:pPr>
                      <a:r>
                        <a:rPr lang="en-US" sz="1400" b="1" dirty="0">
                          <a:solidFill>
                            <a:srgbClr val="212529"/>
                          </a:solidFill>
                          <a:cs typeface="Arial" pitchFamily="34" charset="0"/>
                        </a:rPr>
                        <a:t>GitHub Account </a:t>
                      </a:r>
                      <a:r>
                        <a:rPr lang="en-US" sz="1400" b="1" i="1" dirty="0">
                          <a:solidFill>
                            <a:srgbClr val="212529"/>
                          </a:solidFill>
                          <a:cs typeface="Arial" pitchFamily="34" charset="0"/>
                        </a:rPr>
                        <a:t>Integration:</a:t>
                      </a:r>
                    </a:p>
                    <a:p>
                      <a:pPr marL="285750" indent="-285750">
                        <a:buFont typeface="Wingdings" panose="05000000000000000000" pitchFamily="2" charset="2"/>
                        <a:buChar char="§"/>
                      </a:pPr>
                      <a:r>
                        <a:rPr lang="en-US" sz="1400" i="1" dirty="0">
                          <a:solidFill>
                            <a:srgbClr val="212529"/>
                          </a:solidFill>
                          <a:cs typeface="Arial" pitchFamily="34" charset="0"/>
                        </a:rPr>
                        <a:t>To access advanced features an personalized suggestions:</a:t>
                      </a:r>
                    </a:p>
                    <a:p>
                      <a:pPr marL="285750" indent="-285750">
                        <a:buFont typeface="Wingdings" panose="05000000000000000000" pitchFamily="2" charset="2"/>
                        <a:buChar char="§"/>
                      </a:pPr>
                      <a:r>
                        <a:rPr lang="en-US" sz="1400" b="1" dirty="0">
                          <a:solidFill>
                            <a:srgbClr val="212529"/>
                          </a:solidFill>
                          <a:cs typeface="Arial" pitchFamily="34" charset="0"/>
                        </a:rPr>
                        <a:t>GitHub Account:</a:t>
                      </a:r>
                      <a:r>
                        <a:rPr lang="en-US" sz="1400" dirty="0">
                          <a:solidFill>
                            <a:srgbClr val="212529"/>
                          </a:solidFill>
                          <a:cs typeface="Arial" pitchFamily="34" charset="0"/>
                        </a:rPr>
                        <a:t> Sign in with your GitHub account for an enhanced copilot experience.</a:t>
                      </a:r>
                    </a:p>
                    <a:p>
                      <a:pPr marL="0" indent="0">
                        <a:buFont typeface="Wingdings" panose="05000000000000000000" pitchFamily="2" charset="2"/>
                        <a:buNone/>
                      </a:pPr>
                      <a:endParaRPr lang="en-US" sz="1400" dirty="0">
                        <a:solidFill>
                          <a:srgbClr val="212529"/>
                        </a:solidFill>
                        <a:cs typeface="Arial" pitchFamily="34" charset="0"/>
                      </a:endParaRPr>
                    </a:p>
                    <a:p>
                      <a:pPr marL="285750" indent="-285750">
                        <a:buFont typeface="Wingdings" panose="05000000000000000000" pitchFamily="2" charset="2"/>
                        <a:buChar char="Ø"/>
                      </a:pPr>
                      <a:r>
                        <a:rPr lang="en-US" sz="1400" b="1" dirty="0">
                          <a:solidFill>
                            <a:srgbClr val="212529"/>
                          </a:solidFill>
                          <a:cs typeface="Arial" pitchFamily="34" charset="0"/>
                        </a:rPr>
                        <a:t>Benefits:</a:t>
                      </a:r>
                    </a:p>
                    <a:p>
                      <a:pPr marL="285750" indent="-285750">
                        <a:buFont typeface="Wingdings" panose="05000000000000000000" pitchFamily="2" charset="2"/>
                        <a:buChar char="§"/>
                      </a:pPr>
                      <a:r>
                        <a:rPr lang="en-US" sz="1400" i="1" dirty="0">
                          <a:solidFill>
                            <a:srgbClr val="212529"/>
                          </a:solidFill>
                          <a:cs typeface="Arial" pitchFamily="34" charset="0"/>
                        </a:rPr>
                        <a:t>Accessing GitHub Copilot brings several benefits:</a:t>
                      </a:r>
                    </a:p>
                    <a:p>
                      <a:pPr marL="285750" indent="-285750">
                        <a:buFont typeface="Wingdings" panose="05000000000000000000" pitchFamily="2" charset="2"/>
                        <a:buChar char="§"/>
                      </a:pPr>
                      <a:r>
                        <a:rPr lang="en-US" sz="1400" b="1" dirty="0">
                          <a:solidFill>
                            <a:srgbClr val="212529"/>
                          </a:solidFill>
                          <a:cs typeface="Arial" pitchFamily="34" charset="0"/>
                        </a:rPr>
                        <a:t>Efficient Coding:</a:t>
                      </a:r>
                      <a:r>
                        <a:rPr lang="en-US" sz="1400" dirty="0">
                          <a:solidFill>
                            <a:srgbClr val="212529"/>
                          </a:solidFill>
                          <a:cs typeface="Arial" pitchFamily="34" charset="0"/>
                        </a:rPr>
                        <a:t> Accelerates Script development with intelligent suggestions.</a:t>
                      </a:r>
                    </a:p>
                    <a:p>
                      <a:pPr marL="285750" indent="-285750">
                        <a:buFont typeface="Wingdings" panose="05000000000000000000" pitchFamily="2" charset="2"/>
                        <a:buChar char="§"/>
                      </a:pPr>
                      <a:r>
                        <a:rPr lang="en-US" sz="1400" b="1" dirty="0">
                          <a:solidFill>
                            <a:srgbClr val="212529"/>
                          </a:solidFill>
                          <a:cs typeface="Arial" pitchFamily="34" charset="0"/>
                        </a:rPr>
                        <a:t>Learning Aid: </a:t>
                      </a:r>
                      <a:r>
                        <a:rPr lang="en-US" sz="1400" dirty="0">
                          <a:solidFill>
                            <a:srgbClr val="212529"/>
                          </a:solidFill>
                          <a:cs typeface="Arial" pitchFamily="34" charset="0"/>
                        </a:rPr>
                        <a:t>Supports skill development with contextual examples</a:t>
                      </a:r>
                    </a:p>
                    <a:p>
                      <a:pPr marL="285750" indent="-285750">
                        <a:buFont typeface="Wingdings" panose="05000000000000000000" pitchFamily="2" charset="2"/>
                        <a:buChar char="§"/>
                      </a:pPr>
                      <a:r>
                        <a:rPr lang="en-US" sz="1400" b="1" dirty="0">
                          <a:solidFill>
                            <a:srgbClr val="212529"/>
                          </a:solidFill>
                          <a:cs typeface="Arial" pitchFamily="34" charset="0"/>
                        </a:rPr>
                        <a:t>Adaptability: </a:t>
                      </a:r>
                      <a:r>
                        <a:rPr lang="en-US" sz="1400" dirty="0">
                          <a:solidFill>
                            <a:srgbClr val="212529"/>
                          </a:solidFill>
                          <a:cs typeface="Arial" pitchFamily="34" charset="0"/>
                        </a:rPr>
                        <a:t>Integrates seamlessly into various coding environments.</a:t>
                      </a:r>
                    </a:p>
                    <a:p>
                      <a:endParaRPr lang="en-US" sz="1400" dirty="0">
                        <a:solidFill>
                          <a:srgbClr val="212529"/>
                        </a:solidFill>
                        <a:cs typeface="Arial" pitchFamily="34" charset="0"/>
                      </a:endParaRPr>
                    </a:p>
                    <a:p>
                      <a:pPr marL="285750" indent="-285750">
                        <a:buFont typeface="Wingdings" panose="05000000000000000000" pitchFamily="2" charset="2"/>
                        <a:buChar char="Ø"/>
                      </a:pPr>
                      <a:r>
                        <a:rPr lang="en-US" sz="1400" b="1" dirty="0">
                          <a:solidFill>
                            <a:srgbClr val="212529"/>
                          </a:solidFill>
                          <a:cs typeface="Arial" pitchFamily="34" charset="0"/>
                        </a:rPr>
                        <a:t>Closing Statement:</a:t>
                      </a:r>
                    </a:p>
                    <a:p>
                      <a:r>
                        <a:rPr lang="en-US" sz="1400" dirty="0">
                          <a:solidFill>
                            <a:srgbClr val="212529"/>
                          </a:solidFill>
                          <a:cs typeface="Arial" pitchFamily="34" charset="0"/>
                        </a:rPr>
                        <a:t>With GitHub Copilot, accessing advanced coding support has never been easier.</a:t>
                      </a:r>
                    </a:p>
                    <a:p>
                      <a:r>
                        <a:rPr lang="en-US" sz="1400" dirty="0">
                          <a:solidFill>
                            <a:srgbClr val="212529"/>
                          </a:solidFill>
                          <a:cs typeface="Arial" pitchFamily="34" charset="0"/>
                        </a:rPr>
                        <a:t>Experience a new level of  coding efficiency and collaboration with Visual Studio Code.</a:t>
                      </a:r>
                    </a:p>
                  </a:txBody>
                  <a:tcPr/>
                </a:tc>
                <a:tc>
                  <a: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dirty="0">
                          <a:solidFill>
                            <a:schemeClr val="tx1">
                              <a:lumMod val="50000"/>
                            </a:schemeClr>
                          </a:solidFill>
                        </a:rPr>
                        <a:t>Complete Installation of GitHub Copilot in VSCode guide:</a:t>
                      </a:r>
                      <a:endParaRPr lang="en-US" sz="1400" b="1" dirty="0">
                        <a:solidFill>
                          <a:schemeClr val="tx1">
                            <a:lumMod val="50000"/>
                          </a:schemeClr>
                        </a:solidFill>
                        <a:hlinkClick r:id="rId2">
                          <a:extLst>
                            <a:ext uri="{A12FA001-AC4F-418D-AE19-62706E023703}">
                              <ahyp:hlinkClr xmlns:ahyp="http://schemas.microsoft.com/office/drawing/2018/hyperlinkcolor" val="tx"/>
                            </a:ext>
                          </a:extLst>
                        </a:hlinkClick>
                      </a:endParaRPr>
                    </a:p>
                    <a:p>
                      <a:r>
                        <a:rPr lang="en-US" sz="1400" dirty="0">
                          <a:solidFill>
                            <a:srgbClr val="D2232A"/>
                          </a:solidFill>
                          <a:hlinkClick r:id="rId2">
                            <a:extLst>
                              <a:ext uri="{A12FA001-AC4F-418D-AE19-62706E023703}">
                                <ahyp:hlinkClr xmlns:ahyp="http://schemas.microsoft.com/office/drawing/2018/hyperlinkcolor" val="tx"/>
                              </a:ext>
                            </a:extLst>
                          </a:hlinkClick>
                        </a:rPr>
                        <a:t> GitHub Copilot Installation Guide</a:t>
                      </a:r>
                      <a:endParaRPr lang="en-US" sz="1400" dirty="0">
                        <a:solidFill>
                          <a:srgbClr val="D2232A"/>
                        </a:solidFill>
                      </a:endParaRPr>
                    </a:p>
                    <a:p>
                      <a:endParaRPr lang="en-US" sz="1400" dirty="0"/>
                    </a:p>
                  </a:txBody>
                  <a:tcPr/>
                </a:tc>
                <a:extLst>
                  <a:ext uri="{0D108BD9-81ED-4DB2-BD59-A6C34878D82A}">
                    <a16:rowId xmlns:a16="http://schemas.microsoft.com/office/drawing/2014/main" val="2351363009"/>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4D297611-0580-E591-7DD4-7ECFBC22FE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2200" y="1084602"/>
            <a:ext cx="4210050" cy="1200150"/>
          </a:xfrm>
          <a:prstGeom prst="rect">
            <a:avLst/>
          </a:prstGeom>
          <a:noFill/>
          <a:ln>
            <a:noFill/>
          </a:ln>
        </p:spPr>
      </p:pic>
      <p:pic>
        <p:nvPicPr>
          <p:cNvPr id="6" name="Picture 5">
            <a:extLst>
              <a:ext uri="{FF2B5EF4-FFF2-40B4-BE49-F238E27FC236}">
                <a16:creationId xmlns:a16="http://schemas.microsoft.com/office/drawing/2014/main" id="{B952C1E8-D9C9-2CF7-1489-DB824197087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6115" y="2391328"/>
            <a:ext cx="4640929" cy="2003691"/>
          </a:xfrm>
          <a:prstGeom prst="rect">
            <a:avLst/>
          </a:prstGeom>
          <a:noFill/>
          <a:ln>
            <a:noFill/>
          </a:ln>
        </p:spPr>
      </p:pic>
      <p:graphicFrame>
        <p:nvGraphicFramePr>
          <p:cNvPr id="10" name="Object 9">
            <a:extLst>
              <a:ext uri="{FF2B5EF4-FFF2-40B4-BE49-F238E27FC236}">
                <a16:creationId xmlns:a16="http://schemas.microsoft.com/office/drawing/2014/main" id="{6C3E1DAB-096C-A588-00CB-0B7CDED8D028}"/>
              </a:ext>
            </a:extLst>
          </p:cNvPr>
          <p:cNvGraphicFramePr>
            <a:graphicFrameLocks noChangeAspect="1"/>
          </p:cNvGraphicFramePr>
          <p:nvPr>
            <p:extLst>
              <p:ext uri="{D42A27DB-BD31-4B8C-83A1-F6EECF244321}">
                <p14:modId xmlns:p14="http://schemas.microsoft.com/office/powerpoint/2010/main" val="2469775386"/>
              </p:ext>
            </p:extLst>
          </p:nvPr>
        </p:nvGraphicFramePr>
        <p:xfrm>
          <a:off x="8345999" y="5192657"/>
          <a:ext cx="914400" cy="771525"/>
        </p:xfrm>
        <a:graphic>
          <a:graphicData uri="http://schemas.openxmlformats.org/presentationml/2006/ole">
            <mc:AlternateContent xmlns:mc="http://schemas.openxmlformats.org/markup-compatibility/2006">
              <mc:Choice xmlns:v="urn:schemas-microsoft-com:vml" Requires="v">
                <p:oleObj name="Document" showAsIcon="1" r:id="rId5" imgW="914400" imgH="771480" progId="Word.Document.12">
                  <p:embed/>
                </p:oleObj>
              </mc:Choice>
              <mc:Fallback>
                <p:oleObj name="Document" showAsIcon="1" r:id="rId5" imgW="914400" imgH="771480" progId="Word.Document.12">
                  <p:embed/>
                  <p:pic>
                    <p:nvPicPr>
                      <p:cNvPr id="10" name="Object 9">
                        <a:extLst>
                          <a:ext uri="{FF2B5EF4-FFF2-40B4-BE49-F238E27FC236}">
                            <a16:creationId xmlns:a16="http://schemas.microsoft.com/office/drawing/2014/main" id="{6C3E1DAB-096C-A588-00CB-0B7CDED8D028}"/>
                          </a:ext>
                        </a:extLst>
                      </p:cNvPr>
                      <p:cNvPicPr/>
                      <p:nvPr/>
                    </p:nvPicPr>
                    <p:blipFill>
                      <a:blip r:embed="rId6"/>
                      <a:stretch>
                        <a:fillRect/>
                      </a:stretch>
                    </p:blipFill>
                    <p:spPr>
                      <a:xfrm>
                        <a:off x="8345999" y="519265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76424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046D5-6117-FDEE-C0DD-DD67DB21E7FD}"/>
              </a:ext>
            </a:extLst>
          </p:cNvPr>
          <p:cNvSpPr>
            <a:spLocks noGrp="1"/>
          </p:cNvSpPr>
          <p:nvPr>
            <p:ph type="body" sz="quarter" idx="10"/>
          </p:nvPr>
        </p:nvSpPr>
        <p:spPr>
          <a:xfrm>
            <a:off x="527747" y="118525"/>
            <a:ext cx="11074400" cy="618067"/>
          </a:xfrm>
        </p:spPr>
        <p:txBody>
          <a:bodyPr>
            <a:normAutofit/>
          </a:body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dirty="0">
                <a:ln>
                  <a:noFill/>
                </a:ln>
                <a:solidFill>
                  <a:srgbClr val="4472C4"/>
                </a:solidFill>
                <a:effectLst/>
                <a:uLnTx/>
                <a:uFillTx/>
                <a:latin typeface="Calibri"/>
                <a:ea typeface="+mj-ea"/>
                <a:cs typeface="Arial" pitchFamily="34" charset="0"/>
              </a:rPr>
              <a:t>IDEs Compatibility and Extensions</a:t>
            </a:r>
          </a:p>
        </p:txBody>
      </p:sp>
      <p:sp>
        <p:nvSpPr>
          <p:cNvPr id="3" name="Text Placeholder 2">
            <a:extLst>
              <a:ext uri="{FF2B5EF4-FFF2-40B4-BE49-F238E27FC236}">
                <a16:creationId xmlns:a16="http://schemas.microsoft.com/office/drawing/2014/main" id="{28288987-77DF-614A-5DAB-550E9FB76888}"/>
              </a:ext>
            </a:extLst>
          </p:cNvPr>
          <p:cNvSpPr>
            <a:spLocks noGrp="1"/>
          </p:cNvSpPr>
          <p:nvPr>
            <p:ph type="body" sz="quarter" idx="11"/>
          </p:nvPr>
        </p:nvSpPr>
        <p:spPr>
          <a:xfrm>
            <a:off x="496693" y="575187"/>
            <a:ext cx="11573388" cy="5337923"/>
          </a:xfrm>
        </p:spPr>
        <p:txBody>
          <a:bodyPr/>
          <a:lstStyle/>
          <a:p>
            <a:pPr marL="0" marR="0" lvl="0" indent="0" algn="l" defTabSz="914400"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	</a:t>
            </a:r>
          </a:p>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GitHub Copilot can be adapted various coding environments:</a:t>
            </a:r>
          </a:p>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Supported IDEs: </a:t>
            </a:r>
            <a:r>
              <a:rPr kumimoji="0" lang="en-US" sz="160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Visual Studio Code/Jet Brains/Neovim/Codespaces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285750" marR="0" lvl="0" indent="-285750" algn="l" defTabSz="914400"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lang="en-US" sz="1600" b="1" dirty="0">
                <a:solidFill>
                  <a:srgbClr val="000000"/>
                </a:solidFill>
                <a:latin typeface="Calibri" panose="020F0502020204030204"/>
              </a:rPr>
              <a:t>Languages: </a:t>
            </a:r>
            <a:r>
              <a:rPr lang="en-US" sz="1600" dirty="0">
                <a:solidFill>
                  <a:srgbClr val="000000"/>
                </a:solidFill>
                <a:latin typeface="Calibri" panose="020F0502020204030204"/>
              </a:rPr>
              <a:t>Java/Python/JavaScript/C++/TypeScript/HTML/CSS/Ruby/Go/PHP/Swift</a:t>
            </a:r>
          </a:p>
          <a:p>
            <a:pPr marR="0" lvl="0" algn="l" defTabSz="914400" rtl="0" eaLnBrk="1" fontAlgn="auto" latinLnBrk="0" hangingPunct="1">
              <a:lnSpc>
                <a:spcPct val="100000"/>
              </a:lnSpc>
              <a:spcBef>
                <a:spcPts val="0"/>
              </a:spcBef>
              <a:spcAft>
                <a:spcPts val="900"/>
              </a:spcAft>
              <a:buClrTx/>
              <a:buSzTx/>
              <a:tabLst/>
              <a:defRPr/>
            </a:pPr>
            <a:endParaRPr lang="en-US" dirty="0">
              <a:solidFill>
                <a:srgbClr val="000000"/>
              </a:solidFill>
              <a:latin typeface="Calibri" panose="020F0502020204030204"/>
            </a:endParaRPr>
          </a:p>
          <a:p>
            <a:pPr marR="0" lvl="0" algn="l" defTabSz="914400" rtl="0" eaLnBrk="1" fontAlgn="auto" latinLnBrk="0" hangingPunct="1">
              <a:lnSpc>
                <a:spcPct val="100000"/>
              </a:lnSpc>
              <a:spcBef>
                <a:spcPts val="0"/>
              </a:spcBef>
              <a:spcAft>
                <a:spcPts val="900"/>
              </a:spcAft>
              <a:buClrTx/>
              <a:buSzTx/>
              <a:tabLst/>
              <a:defRPr/>
            </a:pPr>
            <a:endParaRPr lang="en-US" b="1" dirty="0">
              <a:solidFill>
                <a:srgbClr val="000000"/>
              </a:solidFill>
              <a:latin typeface="Calibri" panose="020F0502020204030204"/>
            </a:endParaRPr>
          </a:p>
          <a:p>
            <a:pPr marR="0" lvl="0" algn="l" defTabSz="914400" rtl="0" eaLnBrk="1" fontAlgn="auto" latinLnBrk="0" hangingPunct="1">
              <a:lnSpc>
                <a:spcPct val="100000"/>
              </a:lnSpc>
              <a:spcBef>
                <a:spcPts val="0"/>
              </a:spcBef>
              <a:spcAft>
                <a:spcPts val="900"/>
              </a:spcAft>
              <a:buClrTx/>
              <a:buSzTx/>
              <a:tabLst/>
              <a:defRPr/>
            </a:pPr>
            <a:r>
              <a:rPr lang="en-US" b="1" dirty="0">
                <a:solidFill>
                  <a:srgbClr val="000000"/>
                </a:solidFill>
                <a:latin typeface="Calibri" panose="020F0502020204030204"/>
              </a:rPr>
              <a:t>GitHub Copilot     			                                        GitHub Copilot chat</a:t>
            </a:r>
          </a:p>
          <a:p>
            <a:pPr>
              <a:lnSpc>
                <a:spcPct val="100000"/>
              </a:lnSpc>
              <a:spcBef>
                <a:spcPts val="0"/>
              </a:spcBef>
              <a:spcAft>
                <a:spcPts val="900"/>
              </a:spcAf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																																																				</a:t>
            </a:r>
          </a:p>
          <a:p>
            <a:pPr>
              <a:lnSpc>
                <a:spcPct val="100000"/>
              </a:lnSpc>
              <a:spcBef>
                <a:spcPts val="0"/>
              </a:spcBef>
              <a:spcAft>
                <a:spcPts val="900"/>
              </a:spcAft>
              <a:defRPr/>
            </a:pPr>
            <a:r>
              <a:rPr lang="en-US" b="1" dirty="0">
                <a:solidFill>
                  <a:srgbClr val="000000"/>
                </a:solidFill>
                <a:latin typeface="Calibri" panose="020F0502020204030204"/>
              </a:rPr>
              <a:t>GitHub Copilot Voice			                                          GitHub Copilot Labs</a:t>
            </a:r>
          </a:p>
          <a:p>
            <a:pPr marR="0" lvl="0" algn="l" defTabSz="914400" rtl="0" eaLnBrk="1" fontAlgn="auto" latinLnBrk="0" hangingPunct="1">
              <a:lnSpc>
                <a:spcPct val="100000"/>
              </a:lnSpc>
              <a:spcBef>
                <a:spcPts val="0"/>
              </a:spcBef>
              <a:spcAft>
                <a:spcPts val="900"/>
              </a:spcAft>
              <a:buClrTx/>
              <a:buSzTx/>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955864C-5809-45E9-9E36-5D359594D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descr="A black puzzle pieces on a white background&#10;&#10;Description automatically generated">
            <a:extLst>
              <a:ext uri="{FF2B5EF4-FFF2-40B4-BE49-F238E27FC236}">
                <a16:creationId xmlns:a16="http://schemas.microsoft.com/office/drawing/2014/main" id="{0C11E8DC-3739-6F48-4019-B5426D6AF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53" y="576965"/>
            <a:ext cx="822960" cy="548640"/>
          </a:xfrm>
          <a:prstGeom prst="rect">
            <a:avLst/>
          </a:prstGeom>
        </p:spPr>
      </p:pic>
      <p:sp>
        <p:nvSpPr>
          <p:cNvPr id="6" name="TextBox 5">
            <a:extLst>
              <a:ext uri="{FF2B5EF4-FFF2-40B4-BE49-F238E27FC236}">
                <a16:creationId xmlns:a16="http://schemas.microsoft.com/office/drawing/2014/main" id="{4F65CC1E-D224-046A-BA67-B35789E0A7BF}"/>
              </a:ext>
            </a:extLst>
          </p:cNvPr>
          <p:cNvSpPr txBox="1"/>
          <p:nvPr/>
        </p:nvSpPr>
        <p:spPr>
          <a:xfrm>
            <a:off x="558800" y="754863"/>
            <a:ext cx="317573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solidFill>
                  <a:srgbClr val="ED7D31">
                    <a:lumMod val="50000"/>
                  </a:srgbClr>
                </a:solidFill>
                <a:latin typeface="Calibri" panose="020F0502020204030204"/>
                <a:cs typeface="Arial" pitchFamily="34" charset="0"/>
              </a:rPr>
              <a:t>Compatibility</a:t>
            </a:r>
            <a:endParaRPr kumimoji="0" lang="en-US" sz="1700" b="1" i="0" u="none" strike="noStrike" kern="1200" cap="none" spc="0" normalizeH="0" baseline="0" noProof="0" dirty="0">
              <a:ln>
                <a:noFill/>
              </a:ln>
              <a:solidFill>
                <a:srgbClr val="ED7D31">
                  <a:lumMod val="50000"/>
                </a:srgbClr>
              </a:solidFill>
              <a:effectLst/>
              <a:uLnTx/>
              <a:uFillTx/>
              <a:latin typeface="Calibri" panose="020F0502020204030204"/>
              <a:ea typeface="+mn-ea"/>
              <a:cs typeface="Arial" pitchFamily="34" charset="0"/>
            </a:endParaRPr>
          </a:p>
        </p:txBody>
      </p:sp>
      <p:cxnSp>
        <p:nvCxnSpPr>
          <p:cNvPr id="7" name="Straight Connector 6">
            <a:extLst>
              <a:ext uri="{FF2B5EF4-FFF2-40B4-BE49-F238E27FC236}">
                <a16:creationId xmlns:a16="http://schemas.microsoft.com/office/drawing/2014/main" id="{BF00CF72-966E-CE8D-E8B5-2CB2E6533527}"/>
              </a:ext>
            </a:extLst>
          </p:cNvPr>
          <p:cNvCxnSpPr>
            <a:cxnSpLocks/>
          </p:cNvCxnSpPr>
          <p:nvPr/>
        </p:nvCxnSpPr>
        <p:spPr>
          <a:xfrm>
            <a:off x="589852" y="1108806"/>
            <a:ext cx="3675076"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8B449B-0BD6-7269-23B8-7C7064AF37D4}"/>
              </a:ext>
            </a:extLst>
          </p:cNvPr>
          <p:cNvSpPr txBox="1"/>
          <p:nvPr/>
        </p:nvSpPr>
        <p:spPr>
          <a:xfrm>
            <a:off x="496693" y="2389902"/>
            <a:ext cx="317573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ED7D31">
                    <a:lumMod val="50000"/>
                  </a:srgbClr>
                </a:solidFill>
                <a:effectLst/>
                <a:uLnTx/>
                <a:uFillTx/>
                <a:latin typeface="Calibri" panose="020F0502020204030204"/>
                <a:ea typeface="+mn-ea"/>
                <a:cs typeface="Arial" pitchFamily="34" charset="0"/>
              </a:rPr>
              <a:t>Extensions</a:t>
            </a:r>
          </a:p>
        </p:txBody>
      </p:sp>
      <p:cxnSp>
        <p:nvCxnSpPr>
          <p:cNvPr id="9" name="Straight Connector 8">
            <a:extLst>
              <a:ext uri="{FF2B5EF4-FFF2-40B4-BE49-F238E27FC236}">
                <a16:creationId xmlns:a16="http://schemas.microsoft.com/office/drawing/2014/main" id="{8D64004C-44AF-A4D2-43E1-3D51FC15BBD3}"/>
              </a:ext>
            </a:extLst>
          </p:cNvPr>
          <p:cNvCxnSpPr>
            <a:cxnSpLocks/>
          </p:cNvCxnSpPr>
          <p:nvPr/>
        </p:nvCxnSpPr>
        <p:spPr>
          <a:xfrm>
            <a:off x="558800" y="2964300"/>
            <a:ext cx="3675076"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F5D1E1-1FC3-10A0-4633-11DC7BB8E6B6}"/>
              </a:ext>
            </a:extLst>
          </p:cNvPr>
          <p:cNvPicPr>
            <a:picLocks noChangeAspect="1"/>
          </p:cNvPicPr>
          <p:nvPr/>
        </p:nvPicPr>
        <p:blipFill>
          <a:blip r:embed="rId3"/>
          <a:stretch>
            <a:fillRect/>
          </a:stretch>
        </p:blipFill>
        <p:spPr>
          <a:xfrm>
            <a:off x="589853" y="2413730"/>
            <a:ext cx="822960" cy="424927"/>
          </a:xfrm>
          <a:prstGeom prst="rect">
            <a:avLst/>
          </a:prstGeom>
        </p:spPr>
      </p:pic>
      <p:pic>
        <p:nvPicPr>
          <p:cNvPr id="13" name="Picture 12">
            <a:extLst>
              <a:ext uri="{FF2B5EF4-FFF2-40B4-BE49-F238E27FC236}">
                <a16:creationId xmlns:a16="http://schemas.microsoft.com/office/drawing/2014/main" id="{8689F8BA-8E96-CF35-EDF3-51366A06CC53}"/>
              </a:ext>
            </a:extLst>
          </p:cNvPr>
          <p:cNvPicPr>
            <a:picLocks noChangeAspect="1"/>
          </p:cNvPicPr>
          <p:nvPr/>
        </p:nvPicPr>
        <p:blipFill>
          <a:blip r:embed="rId4"/>
          <a:stretch>
            <a:fillRect/>
          </a:stretch>
        </p:blipFill>
        <p:spPr>
          <a:xfrm>
            <a:off x="527747" y="3381860"/>
            <a:ext cx="4250730" cy="1332518"/>
          </a:xfrm>
          <a:prstGeom prst="rect">
            <a:avLst/>
          </a:prstGeom>
        </p:spPr>
      </p:pic>
      <p:pic>
        <p:nvPicPr>
          <p:cNvPr id="14" name="Picture 13">
            <a:extLst>
              <a:ext uri="{FF2B5EF4-FFF2-40B4-BE49-F238E27FC236}">
                <a16:creationId xmlns:a16="http://schemas.microsoft.com/office/drawing/2014/main" id="{7C2ABC3F-B789-A790-5C0A-AF229B4716CC}"/>
              </a:ext>
            </a:extLst>
          </p:cNvPr>
          <p:cNvPicPr>
            <a:picLocks noChangeAspect="1"/>
          </p:cNvPicPr>
          <p:nvPr/>
        </p:nvPicPr>
        <p:blipFill>
          <a:blip r:embed="rId5"/>
          <a:stretch>
            <a:fillRect/>
          </a:stretch>
        </p:blipFill>
        <p:spPr>
          <a:xfrm>
            <a:off x="7927074" y="736592"/>
            <a:ext cx="3897171" cy="1677135"/>
          </a:xfrm>
          <a:prstGeom prst="rect">
            <a:avLst/>
          </a:prstGeom>
        </p:spPr>
      </p:pic>
      <p:pic>
        <p:nvPicPr>
          <p:cNvPr id="16" name="Picture 15">
            <a:extLst>
              <a:ext uri="{FF2B5EF4-FFF2-40B4-BE49-F238E27FC236}">
                <a16:creationId xmlns:a16="http://schemas.microsoft.com/office/drawing/2014/main" id="{CF17CCD5-D66E-DABF-66B6-D9AF5CE687DF}"/>
              </a:ext>
            </a:extLst>
          </p:cNvPr>
          <p:cNvPicPr>
            <a:picLocks noChangeAspect="1"/>
          </p:cNvPicPr>
          <p:nvPr/>
        </p:nvPicPr>
        <p:blipFill>
          <a:blip r:embed="rId6"/>
          <a:stretch>
            <a:fillRect/>
          </a:stretch>
        </p:blipFill>
        <p:spPr>
          <a:xfrm>
            <a:off x="6146881" y="3381860"/>
            <a:ext cx="4781673" cy="1264632"/>
          </a:xfrm>
          <a:prstGeom prst="rect">
            <a:avLst/>
          </a:prstGeom>
        </p:spPr>
      </p:pic>
      <p:pic>
        <p:nvPicPr>
          <p:cNvPr id="18" name="Picture 17">
            <a:extLst>
              <a:ext uri="{FF2B5EF4-FFF2-40B4-BE49-F238E27FC236}">
                <a16:creationId xmlns:a16="http://schemas.microsoft.com/office/drawing/2014/main" id="{83230EB4-1B67-18E8-E639-1E8E970C68E7}"/>
              </a:ext>
            </a:extLst>
          </p:cNvPr>
          <p:cNvPicPr>
            <a:picLocks noChangeAspect="1"/>
          </p:cNvPicPr>
          <p:nvPr/>
        </p:nvPicPr>
        <p:blipFill>
          <a:blip r:embed="rId7"/>
          <a:stretch>
            <a:fillRect/>
          </a:stretch>
        </p:blipFill>
        <p:spPr>
          <a:xfrm>
            <a:off x="6146881" y="5150731"/>
            <a:ext cx="5032396" cy="1090095"/>
          </a:xfrm>
          <a:prstGeom prst="rect">
            <a:avLst/>
          </a:prstGeom>
        </p:spPr>
      </p:pic>
      <p:pic>
        <p:nvPicPr>
          <p:cNvPr id="20" name="Picture 19">
            <a:extLst>
              <a:ext uri="{FF2B5EF4-FFF2-40B4-BE49-F238E27FC236}">
                <a16:creationId xmlns:a16="http://schemas.microsoft.com/office/drawing/2014/main" id="{1B748406-4CA4-0B4F-48FB-B38EFA4432EF}"/>
              </a:ext>
            </a:extLst>
          </p:cNvPr>
          <p:cNvPicPr>
            <a:picLocks noChangeAspect="1"/>
          </p:cNvPicPr>
          <p:nvPr/>
        </p:nvPicPr>
        <p:blipFill>
          <a:blip r:embed="rId8"/>
          <a:stretch>
            <a:fillRect/>
          </a:stretch>
        </p:blipFill>
        <p:spPr>
          <a:xfrm>
            <a:off x="589850" y="5023934"/>
            <a:ext cx="4250729" cy="1090095"/>
          </a:xfrm>
          <a:prstGeom prst="rect">
            <a:avLst/>
          </a:prstGeom>
        </p:spPr>
      </p:pic>
    </p:spTree>
    <p:extLst>
      <p:ext uri="{BB962C8B-B14F-4D97-AF65-F5344CB8AC3E}">
        <p14:creationId xmlns:p14="http://schemas.microsoft.com/office/powerpoint/2010/main" val="282554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p:cNvSpPr>
          <p:nvPr/>
        </p:nvSpPr>
        <p:spPr>
          <a:xfrm>
            <a:off x="222548" y="46038"/>
            <a:ext cx="11065861" cy="561724"/>
          </a:xfrm>
          <a:prstGeom prst="rect">
            <a:avLst/>
          </a:prstGeom>
        </p:spPr>
        <p:txBody>
          <a:bodyPr/>
          <a:lstStyle>
            <a:defPPr>
              <a:defRPr lang="en-US"/>
            </a:defPPr>
            <a:lvl1pPr defTabSz="1219170">
              <a:lnSpc>
                <a:spcPct val="90000"/>
              </a:lnSpc>
              <a:spcBef>
                <a:spcPct val="0"/>
              </a:spcBef>
              <a:buNone/>
              <a:defRPr sz="2400" b="1">
                <a:solidFill>
                  <a:schemeClr val="accent1"/>
                </a:solidFill>
                <a:latin typeface="Calibri"/>
                <a:ea typeface="+mj-ea"/>
                <a:cs typeface="Arial" pitchFamily="34" charset="0"/>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a:ea typeface="+mj-ea"/>
                <a:cs typeface="Arial" pitchFamily="34" charset="0"/>
              </a:rPr>
              <a:t>Transformative coding using GitHub Copilot</a:t>
            </a:r>
          </a:p>
        </p:txBody>
      </p:sp>
      <p:sp>
        <p:nvSpPr>
          <p:cNvPr id="2" name="Slide Number Placeholder 1">
            <a:extLst>
              <a:ext uri="{FF2B5EF4-FFF2-40B4-BE49-F238E27FC236}">
                <a16:creationId xmlns:a16="http://schemas.microsoft.com/office/drawing/2014/main" id="{507A1C63-20E8-4E25-8AB9-997F2AD5AE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D65173-87C9-47C0-A890-7AD8E2754265}" type="slidenum">
              <a:rPr kumimoji="0" lang="en-US" sz="1400" b="0" i="0" u="none" strike="noStrike" kern="1200" cap="none" spc="0" normalizeH="0" baseline="0" noProof="0" smtClean="0">
                <a:ln>
                  <a:noFill/>
                </a:ln>
                <a:solidFill>
                  <a:srgbClr val="6D6E71"/>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srgbClr val="6D6E71"/>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A6118E3A-3A0F-4034-93E8-1F2917982030}"/>
              </a:ext>
            </a:extLst>
          </p:cNvPr>
          <p:cNvSpPr/>
          <p:nvPr/>
        </p:nvSpPr>
        <p:spPr>
          <a:xfrm>
            <a:off x="222548" y="3085965"/>
            <a:ext cx="11564302" cy="553998"/>
          </a:xfrm>
          <a:prstGeom prst="rect">
            <a:avLst/>
          </a:prstGeom>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A8F59BC9-00ED-1490-1B66-22F3DBE5D1F8}"/>
              </a:ext>
            </a:extLst>
          </p:cNvPr>
          <p:cNvSpPr txBox="1"/>
          <p:nvPr/>
        </p:nvSpPr>
        <p:spPr>
          <a:xfrm>
            <a:off x="222548" y="571856"/>
            <a:ext cx="11458175" cy="1713290"/>
          </a:xfrm>
          <a:prstGeom prst="rect">
            <a:avLst/>
          </a:prstGeom>
          <a:noFill/>
        </p:spPr>
        <p:txBody>
          <a:bodyPr wrap="square" rtlCol="0">
            <a:spAutoFit/>
          </a:bodyPr>
          <a:lstStyle/>
          <a:p>
            <a:pPr>
              <a:spcAft>
                <a:spcPts val="533"/>
              </a:spcAft>
            </a:pPr>
            <a:r>
              <a:rPr lang="en-US" sz="1600" b="1" dirty="0">
                <a:solidFill>
                  <a:srgbClr val="000000"/>
                </a:solidFill>
              </a:rPr>
              <a:t>How Copilot Works:</a:t>
            </a:r>
          </a:p>
          <a:p>
            <a:pPr marL="285750" indent="-285750">
              <a:spcAft>
                <a:spcPts val="533"/>
              </a:spcAft>
              <a:buFont typeface="Wingdings" panose="05000000000000000000" pitchFamily="2" charset="2"/>
              <a:buChar char="Ø"/>
            </a:pPr>
            <a:r>
              <a:rPr lang="en-US" sz="1400" b="1" dirty="0">
                <a:solidFill>
                  <a:srgbClr val="000000"/>
                </a:solidFill>
              </a:rPr>
              <a:t>    </a:t>
            </a:r>
            <a:r>
              <a:rPr lang="en-US" sz="1400" dirty="0">
                <a:solidFill>
                  <a:srgbClr val="000000"/>
                </a:solidFill>
              </a:rPr>
              <a:t>GitHub Copilot operates by employing machine learning  models trained on a vast codebase. As a QA tester writes code in Visual Studio Code, Copilot analyzes the context, including method names, comments, and existing code structures. It then generates suggestions for entire lines or blocks of code based on analysis. The tool’s ability to understand the intended purpose of the code enables it to provide relevant and contextually accurate suggestions. This process not only accelerates coding by automating repetitive tasks but also serves as an educational resource, offering real-time examples and fostering a deeper understanding of coding practice for QA testers.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D6E71">
                  <a:lumMod val="50000"/>
                </a:srgbClr>
              </a:solidFill>
              <a:effectLst/>
              <a:uLnTx/>
              <a:uFillTx/>
              <a:latin typeface="Calibri"/>
              <a:ea typeface="+mn-ea"/>
              <a:cs typeface="Arial" pitchFamily="34" charset="0"/>
            </a:endParaRPr>
          </a:p>
        </p:txBody>
      </p:sp>
      <p:graphicFrame>
        <p:nvGraphicFramePr>
          <p:cNvPr id="4" name="Table 4">
            <a:extLst>
              <a:ext uri="{FF2B5EF4-FFF2-40B4-BE49-F238E27FC236}">
                <a16:creationId xmlns:a16="http://schemas.microsoft.com/office/drawing/2014/main" id="{9DEE80DA-F3DB-7696-5742-8577DC304967}"/>
              </a:ext>
            </a:extLst>
          </p:cNvPr>
          <p:cNvGraphicFramePr>
            <a:graphicFrameLocks noGrp="1"/>
          </p:cNvGraphicFramePr>
          <p:nvPr>
            <p:extLst>
              <p:ext uri="{D42A27DB-BD31-4B8C-83A1-F6EECF244321}">
                <p14:modId xmlns:p14="http://schemas.microsoft.com/office/powerpoint/2010/main" val="1449513904"/>
              </p:ext>
            </p:extLst>
          </p:nvPr>
        </p:nvGraphicFramePr>
        <p:xfrm>
          <a:off x="222548" y="2146647"/>
          <a:ext cx="11564302" cy="3813169"/>
        </p:xfrm>
        <a:graphic>
          <a:graphicData uri="http://schemas.openxmlformats.org/drawingml/2006/table">
            <a:tbl>
              <a:tblPr firstRow="1" bandRow="1">
                <a:tableStyleId>{5C22544A-7EE6-4342-B048-85BDC9FD1C3A}</a:tableStyleId>
              </a:tblPr>
              <a:tblGrid>
                <a:gridCol w="5769476">
                  <a:extLst>
                    <a:ext uri="{9D8B030D-6E8A-4147-A177-3AD203B41FA5}">
                      <a16:colId xmlns:a16="http://schemas.microsoft.com/office/drawing/2014/main" val="1317529010"/>
                    </a:ext>
                  </a:extLst>
                </a:gridCol>
                <a:gridCol w="5794826">
                  <a:extLst>
                    <a:ext uri="{9D8B030D-6E8A-4147-A177-3AD203B41FA5}">
                      <a16:colId xmlns:a16="http://schemas.microsoft.com/office/drawing/2014/main" val="2685779397"/>
                    </a:ext>
                  </a:extLst>
                </a:gridCol>
              </a:tblGrid>
              <a:tr h="303333">
                <a:tc>
                  <a:txBody>
                    <a:bodyPr/>
                    <a:lstStyle/>
                    <a:p>
                      <a:pPr algn="ctr"/>
                      <a:endParaRPr lang="en-US" sz="1400" dirty="0"/>
                    </a:p>
                  </a:txBody>
                  <a:tcPr anchor="ctr"/>
                </a:tc>
                <a:tc>
                  <a:txBody>
                    <a:bodyPr/>
                    <a:lstStyle/>
                    <a:p>
                      <a:pPr algn="ctr"/>
                      <a:endParaRPr lang="en-US" sz="1400" dirty="0"/>
                    </a:p>
                  </a:txBody>
                  <a:tcPr/>
                </a:tc>
                <a:extLst>
                  <a:ext uri="{0D108BD9-81ED-4DB2-BD59-A6C34878D82A}">
                    <a16:rowId xmlns:a16="http://schemas.microsoft.com/office/drawing/2014/main" val="1335571847"/>
                  </a:ext>
                </a:extLst>
              </a:tr>
              <a:tr h="3508369">
                <a:tc>
                  <a:txBody>
                    <a:bodyPr/>
                    <a:lstStyle/>
                    <a:p>
                      <a:pPr marL="285750" indent="-285750">
                        <a:buFont typeface="Wingdings" panose="05000000000000000000" pitchFamily="2" charset="2"/>
                        <a:buChar char="Ø"/>
                      </a:pPr>
                      <a:endParaRPr lang="en-US" sz="1400" b="1" i="1" dirty="0">
                        <a:solidFill>
                          <a:srgbClr val="212529"/>
                        </a:solidFill>
                        <a:cs typeface="Arial" pitchFamily="34" charset="0"/>
                      </a:endParaRPr>
                    </a:p>
                    <a:p>
                      <a:pPr marL="285750" indent="-285750">
                        <a:buFont typeface="Wingdings" panose="05000000000000000000" pitchFamily="2" charset="2"/>
                        <a:buChar char="Ø"/>
                      </a:pPr>
                      <a:r>
                        <a:rPr lang="en-US" sz="1400" b="1" i="1" dirty="0">
                          <a:solidFill>
                            <a:srgbClr val="212529"/>
                          </a:solidFill>
                          <a:cs typeface="Arial" pitchFamily="34" charset="0"/>
                        </a:rPr>
                        <a:t>More Than Autocomplete</a:t>
                      </a:r>
                    </a:p>
                    <a:p>
                      <a:pPr marL="285750" indent="-285750">
                        <a:buFont typeface="Wingdings" panose="05000000000000000000" pitchFamily="2" charset="2"/>
                        <a:buChar char="§"/>
                      </a:pPr>
                      <a:r>
                        <a:rPr lang="en-US" sz="1400" b="0" dirty="0">
                          <a:solidFill>
                            <a:srgbClr val="212529"/>
                          </a:solidFill>
                          <a:cs typeface="Arial" pitchFamily="34" charset="0"/>
                        </a:rPr>
                        <a:t>Streamlining the creation of test scripts through AI-generated code suggestions, reducing manual effort.</a:t>
                      </a:r>
                    </a:p>
                    <a:p>
                      <a:pPr marL="285750" indent="-285750">
                        <a:buFont typeface="Wingdings" panose="05000000000000000000" pitchFamily="2" charset="2"/>
                        <a:buChar char="§"/>
                      </a:pPr>
                      <a:r>
                        <a:rPr lang="en-US" sz="1400" b="0" dirty="0">
                          <a:solidFill>
                            <a:srgbClr val="212529"/>
                          </a:solidFill>
                          <a:cs typeface="Arial" pitchFamily="34" charset="0"/>
                        </a:rPr>
                        <a:t>Copilot uses the context you have provided and synthesizes code to match. Together  with OpenAI, we're designing GitHub copilot to get smarter at producing  safe and effective code as testers use it.</a:t>
                      </a:r>
                    </a:p>
                    <a:p>
                      <a:pPr marL="0" indent="0">
                        <a:buFont typeface="Wingdings" panose="05000000000000000000" pitchFamily="2" charset="2"/>
                        <a:buNone/>
                      </a:pPr>
                      <a:endParaRPr lang="en-US" sz="1400" b="0" dirty="0">
                        <a:solidFill>
                          <a:srgbClr val="212529"/>
                        </a:solidFill>
                        <a:cs typeface="Arial" pitchFamily="34" charset="0"/>
                      </a:endParaRPr>
                    </a:p>
                    <a:p>
                      <a:pPr marL="0" indent="0">
                        <a:buFont typeface="Wingdings" panose="05000000000000000000" pitchFamily="2" charset="2"/>
                        <a:buNone/>
                      </a:pPr>
                      <a:endParaRPr lang="en-US" sz="1400" b="0" dirty="0">
                        <a:solidFill>
                          <a:srgbClr val="212529"/>
                        </a:solidFill>
                        <a:cs typeface="Arial" pitchFamily="34" charset="0"/>
                      </a:endParaRPr>
                    </a:p>
                    <a:p>
                      <a:pPr marL="285750" indent="-285750">
                        <a:buFont typeface="Wingdings" panose="05000000000000000000" pitchFamily="2" charset="2"/>
                        <a:buChar char="Ø"/>
                      </a:pPr>
                      <a:r>
                        <a:rPr lang="en-US" sz="1400" b="1" i="1" dirty="0">
                          <a:solidFill>
                            <a:srgbClr val="212529"/>
                          </a:solidFill>
                          <a:cs typeface="Arial" pitchFamily="34" charset="0"/>
                        </a:rPr>
                        <a:t>Adaptive Coding :</a:t>
                      </a:r>
                    </a:p>
                    <a:p>
                      <a:pPr marL="285750" indent="-285750">
                        <a:buFont typeface="Wingdings" panose="05000000000000000000" pitchFamily="2" charset="2"/>
                        <a:buChar char="§"/>
                      </a:pPr>
                      <a:r>
                        <a:rPr lang="en-US" sz="1400" b="0" dirty="0">
                          <a:solidFill>
                            <a:srgbClr val="212529"/>
                          </a:solidFill>
                          <a:cs typeface="Arial" pitchFamily="34" charset="0"/>
                        </a:rPr>
                        <a:t>Adapting  to various testing scenarios and frameworks, providing flexible solutions for diverse testing needs.</a:t>
                      </a:r>
                    </a:p>
                    <a:p>
                      <a:pPr marL="285750" indent="-285750">
                        <a:buFont typeface="Wingdings" panose="05000000000000000000" pitchFamily="2" charset="2"/>
                        <a:buChar char="Ø"/>
                      </a:pPr>
                      <a:endParaRPr lang="en-US" sz="1400" b="1" dirty="0">
                        <a:solidFill>
                          <a:srgbClr val="212529"/>
                        </a:solidFill>
                        <a:cs typeface="Arial" pitchFamily="34" charset="0"/>
                      </a:endParaRPr>
                    </a:p>
                  </a:txBody>
                  <a:tcPr/>
                </a:tc>
                <a:tc>
                  <a:txBody>
                    <a:bodyPr/>
                    <a:lstStyle/>
                    <a:p>
                      <a:endParaRPr lang="en-US" sz="1400" dirty="0"/>
                    </a:p>
                  </a:txBody>
                  <a:tcPr/>
                </a:tc>
                <a:extLst>
                  <a:ext uri="{0D108BD9-81ED-4DB2-BD59-A6C34878D82A}">
                    <a16:rowId xmlns:a16="http://schemas.microsoft.com/office/drawing/2014/main" val="2351363009"/>
                  </a:ext>
                </a:extLst>
              </a:tr>
            </a:tbl>
          </a:graphicData>
        </a:graphic>
      </p:graphicFrame>
      <p:pic>
        <p:nvPicPr>
          <p:cNvPr id="6" name="Picture 5">
            <a:extLst>
              <a:ext uri="{FF2B5EF4-FFF2-40B4-BE49-F238E27FC236}">
                <a16:creationId xmlns:a16="http://schemas.microsoft.com/office/drawing/2014/main" id="{E50320D1-6962-DE26-50C6-7A90F9F1802D}"/>
              </a:ext>
            </a:extLst>
          </p:cNvPr>
          <p:cNvPicPr>
            <a:picLocks noChangeAspect="1"/>
          </p:cNvPicPr>
          <p:nvPr/>
        </p:nvPicPr>
        <p:blipFill>
          <a:blip r:embed="rId2"/>
          <a:stretch>
            <a:fillRect/>
          </a:stretch>
        </p:blipFill>
        <p:spPr>
          <a:xfrm>
            <a:off x="6327057" y="2502323"/>
            <a:ext cx="5176563" cy="3301172"/>
          </a:xfrm>
          <a:prstGeom prst="rect">
            <a:avLst/>
          </a:prstGeom>
        </p:spPr>
      </p:pic>
    </p:spTree>
    <p:extLst>
      <p:ext uri="{BB962C8B-B14F-4D97-AF65-F5344CB8AC3E}">
        <p14:creationId xmlns:p14="http://schemas.microsoft.com/office/powerpoint/2010/main" val="2419197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_firoz">
  <a:themeElements>
    <a:clrScheme name="Accent 7">
      <a:dk1>
        <a:srgbClr val="6D6E71"/>
      </a:dk1>
      <a:lt1>
        <a:sysClr val="window" lastClr="FFFFFF"/>
      </a:lt1>
      <a:dk2>
        <a:srgbClr val="1F9CD7"/>
      </a:dk2>
      <a:lt2>
        <a:srgbClr val="A7A9AC"/>
      </a:lt2>
      <a:accent1>
        <a:srgbClr val="007CC3"/>
      </a:accent1>
      <a:accent2>
        <a:srgbClr val="F15A29"/>
      </a:accent2>
      <a:accent3>
        <a:srgbClr val="6D6E71"/>
      </a:accent3>
      <a:accent4>
        <a:srgbClr val="47BAEB"/>
      </a:accent4>
      <a:accent5>
        <a:srgbClr val="FAA41A"/>
      </a:accent5>
      <a:accent6>
        <a:srgbClr val="3E7D32"/>
      </a:accent6>
      <a:hlink>
        <a:srgbClr val="D2232A"/>
      </a:hlink>
      <a:folHlink>
        <a:srgbClr val="F9DFA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theme_firoz" id="{5536B8E5-1CAA-4094-92B7-37A541873BC0}" vid="{31B42F58-FDA1-4DC6-8231-45EB5D99CDD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7596</TotalTime>
  <Words>1802</Words>
  <Application>Microsoft Office PowerPoint</Application>
  <PresentationFormat>Widescreen</PresentationFormat>
  <Paragraphs>283</Paragraphs>
  <Slides>16</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25" baseType="lpstr">
      <vt:lpstr>-apple-system</vt:lpstr>
      <vt:lpstr>Arial</vt:lpstr>
      <vt:lpstr>Calibri</vt:lpstr>
      <vt:lpstr>Calibri Light</vt:lpstr>
      <vt:lpstr>Wingdings</vt:lpstr>
      <vt:lpstr>Office Theme</vt:lpstr>
      <vt:lpstr>Custom Design</vt:lpstr>
      <vt:lpstr>theme_firoz</vt:lpstr>
      <vt:lpstr>Document</vt:lpstr>
      <vt:lpstr>GitHub Copilot Unveiled: A Beginner’s Guide to QA in Visual Studio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Rally Test Management Tool –QA Perspective</dc:title>
  <dc:creator>Adiraju Lakshmi Bhavani</dc:creator>
  <cp:lastModifiedBy>Korlapu Rajarao</cp:lastModifiedBy>
  <cp:revision>265</cp:revision>
  <dcterms:created xsi:type="dcterms:W3CDTF">2023-07-27T06:04:47Z</dcterms:created>
  <dcterms:modified xsi:type="dcterms:W3CDTF">2023-12-06T16:55:09Z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2023-07-27T06:04:47Z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148344df-0819-44b4-a209-94d8c20c3431</vt:lpwstr>
  </property>
  <property fmtid="{D5CDD505-2E9C-101B-9397-08002B2CF9AE}" pid="8" name="MSIP_Label_a0819fa7-4367-4500-ba88-dd630d977609_ContentBits">
    <vt:lpwstr>0</vt:lpwstr>
  </property>
</Properties>
</file>